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2F5"/>
          </a:solidFill>
        </a:fill>
      </a:tcStyle>
    </a:wholeTbl>
    <a:band2H>
      <a:tcTxStyle/>
      <a:tcStyle>
        <a:tcBdr/>
        <a:fill>
          <a:solidFill>
            <a:srgbClr val="E7F1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DF0"/>
          </a:solidFill>
        </a:fill>
      </a:tcStyle>
    </a:wholeTbl>
    <a:band2H>
      <a:tcTxStyle/>
      <a:tcStyle>
        <a:tcBdr/>
        <a:fill>
          <a:solidFill>
            <a:srgbClr val="E7F6F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E0DF"/>
          </a:solidFill>
        </a:fill>
      </a:tcStyle>
    </a:wholeTbl>
    <a:band2H>
      <a:tcTxStyle/>
      <a:tcStyle>
        <a:tcBdr/>
        <a:fill>
          <a:solidFill>
            <a:srgbClr val="EAF0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74" d="100"/>
          <a:sy n="174" d="100"/>
        </p:scale>
        <p:origin x="52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entury Gothic"/>
      </a:defRPr>
    </a:lvl1pPr>
    <a:lvl2pPr indent="228600" defTabSz="457200" latinLnBrk="0">
      <a:defRPr sz="1200">
        <a:latin typeface="+mj-lt"/>
        <a:ea typeface="+mj-ea"/>
        <a:cs typeface="+mj-cs"/>
        <a:sym typeface="Century Gothic"/>
      </a:defRPr>
    </a:lvl2pPr>
    <a:lvl3pPr indent="457200" defTabSz="457200" latinLnBrk="0">
      <a:defRPr sz="1200">
        <a:latin typeface="+mj-lt"/>
        <a:ea typeface="+mj-ea"/>
        <a:cs typeface="+mj-cs"/>
        <a:sym typeface="Century Gothic"/>
      </a:defRPr>
    </a:lvl3pPr>
    <a:lvl4pPr indent="685800" defTabSz="457200" latinLnBrk="0">
      <a:defRPr sz="1200">
        <a:latin typeface="+mj-lt"/>
        <a:ea typeface="+mj-ea"/>
        <a:cs typeface="+mj-cs"/>
        <a:sym typeface="Century Gothic"/>
      </a:defRPr>
    </a:lvl4pPr>
    <a:lvl5pPr indent="914400" defTabSz="457200" latinLnBrk="0">
      <a:defRPr sz="1200">
        <a:latin typeface="+mj-lt"/>
        <a:ea typeface="+mj-ea"/>
        <a:cs typeface="+mj-cs"/>
        <a:sym typeface="Century Gothic"/>
      </a:defRPr>
    </a:lvl5pPr>
    <a:lvl6pPr indent="1143000" defTabSz="457200" latinLnBrk="0">
      <a:defRPr sz="1200">
        <a:latin typeface="+mj-lt"/>
        <a:ea typeface="+mj-ea"/>
        <a:cs typeface="+mj-cs"/>
        <a:sym typeface="Century Gothic"/>
      </a:defRPr>
    </a:lvl6pPr>
    <a:lvl7pPr indent="1371600" defTabSz="457200" latinLnBrk="0">
      <a:defRPr sz="1200">
        <a:latin typeface="+mj-lt"/>
        <a:ea typeface="+mj-ea"/>
        <a:cs typeface="+mj-cs"/>
        <a:sym typeface="Century Gothic"/>
      </a:defRPr>
    </a:lvl7pPr>
    <a:lvl8pPr indent="1600200" defTabSz="457200" latinLnBrk="0">
      <a:defRPr sz="1200">
        <a:latin typeface="+mj-lt"/>
        <a:ea typeface="+mj-ea"/>
        <a:cs typeface="+mj-cs"/>
        <a:sym typeface="Century Gothic"/>
      </a:defRPr>
    </a:lvl8pPr>
    <a:lvl9pPr indent="1828800" defTabSz="457200" latinLnBrk="0">
      <a:defRPr sz="1200">
        <a:latin typeface="+mj-lt"/>
        <a:ea typeface="+mj-ea"/>
        <a:cs typeface="+mj-cs"/>
        <a:sym typeface="Century Gothic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e de titre">
    <p:bg>
      <p:bgPr>
        <a:gradFill flip="none" rotWithShape="1">
          <a:gsLst>
            <a:gs pos="0">
              <a:srgbClr val="E2DBCA"/>
            </a:gs>
            <a:gs pos="77000">
              <a:srgbClr val="C9C2B1"/>
            </a:gs>
            <a:gs pos="100000">
              <a:srgbClr val="C1BB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13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rotWithShape="0">
              <a:srgbClr val="000000">
                <a:alpha val="66000"/>
              </a:srgbClr>
            </a:outerShdw>
          </a:effectLst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14" name="Rectangle 10"/>
          <p:cNvSpPr/>
          <p:nvPr/>
        </p:nvSpPr>
        <p:spPr>
          <a:xfrm>
            <a:off x="1088135" y="1385316"/>
            <a:ext cx="6967729" cy="4087368"/>
          </a:xfrm>
          <a:prstGeom prst="rect">
            <a:avLst/>
          </a:prstGeom>
          <a:ln w="6350" cap="sq">
            <a:solidFill>
              <a:srgbClr val="404040"/>
            </a:solidFill>
            <a:miter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3794759" y="1267729"/>
            <a:ext cx="1554484" cy="640085"/>
          </a:xfrm>
          <a:prstGeom prst="rect">
            <a:avLst/>
          </a:prstGeom>
          <a:solidFill>
            <a:srgbClr val="E3DED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grpSp>
        <p:nvGrpSpPr>
          <p:cNvPr id="19" name="Group 3"/>
          <p:cNvGrpSpPr/>
          <p:nvPr/>
        </p:nvGrpSpPr>
        <p:grpSpPr>
          <a:xfrm>
            <a:off x="3886195" y="1267725"/>
            <a:ext cx="1371605" cy="548648"/>
            <a:chOff x="0" y="0"/>
            <a:chExt cx="1371603" cy="548646"/>
          </a:xfrm>
        </p:grpSpPr>
        <p:sp>
          <p:nvSpPr>
            <p:cNvPr id="16" name="Straight Connector 16"/>
            <p:cNvSpPr/>
            <p:nvPr/>
          </p:nvSpPr>
          <p:spPr>
            <a:xfrm flipH="1">
              <a:off x="0" y="-1"/>
              <a:ext cx="1" cy="544212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7" name="Straight Connector 17"/>
            <p:cNvSpPr/>
            <p:nvPr/>
          </p:nvSpPr>
          <p:spPr>
            <a:xfrm flipH="1">
              <a:off x="1371602" y="-1"/>
              <a:ext cx="1" cy="544212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8" name="Straight Connector 18"/>
            <p:cNvSpPr/>
            <p:nvPr/>
          </p:nvSpPr>
          <p:spPr>
            <a:xfrm>
              <a:off x="-1" y="548645"/>
              <a:ext cx="1371604" cy="1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0" name="Texte du titre"/>
          <p:cNvSpPr txBox="1">
            <a:spLocks noGrp="1"/>
          </p:cNvSpPr>
          <p:nvPr>
            <p:ph type="title"/>
          </p:nvPr>
        </p:nvSpPr>
        <p:spPr>
          <a:xfrm>
            <a:off x="1171281" y="2091263"/>
            <a:ext cx="6801440" cy="2590802"/>
          </a:xfrm>
          <a:prstGeom prst="rect">
            <a:avLst/>
          </a:prstGeom>
        </p:spPr>
        <p:txBody>
          <a:bodyPr/>
          <a:lstStyle>
            <a:lvl1pPr algn="ctr">
              <a:lnSpc>
                <a:spcPct val="83000"/>
              </a:lnSpc>
              <a:defRPr sz="6200" cap="all" spc="-100"/>
            </a:lvl1pPr>
          </a:lstStyle>
          <a:p>
            <a:r>
              <a:t>Texte du titre</a:t>
            </a:r>
          </a:p>
        </p:txBody>
      </p:sp>
      <p:sp>
        <p:nvSpPr>
          <p:cNvPr id="21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171575" y="4682061"/>
            <a:ext cx="6803136" cy="502924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  <a:defRPr sz="1400" spc="80"/>
            </a:lvl1pPr>
            <a:lvl2pPr marL="0" indent="0" algn="ctr">
              <a:spcBef>
                <a:spcPts val="0"/>
              </a:spcBef>
              <a:buClrTx/>
              <a:buSzTx/>
              <a:buFontTx/>
              <a:buNone/>
              <a:defRPr sz="1400" spc="80"/>
            </a:lvl2pPr>
            <a:lvl3pPr marL="0" indent="0" algn="ctr">
              <a:spcBef>
                <a:spcPts val="0"/>
              </a:spcBef>
              <a:buClrTx/>
              <a:buSzTx/>
              <a:buFontTx/>
              <a:buNone/>
              <a:defRPr sz="1400" spc="80"/>
            </a:lvl3pPr>
            <a:lvl4pPr marL="0" indent="0" algn="ctr">
              <a:spcBef>
                <a:spcPts val="0"/>
              </a:spcBef>
              <a:buClrTx/>
              <a:buSzTx/>
              <a:buFontTx/>
              <a:buNone/>
              <a:defRPr sz="1400" spc="80"/>
            </a:lvl4pPr>
            <a:lvl5pPr marL="0" indent="0" algn="ctr">
              <a:spcBef>
                <a:spcPts val="0"/>
              </a:spcBef>
              <a:buClrTx/>
              <a:buSzTx/>
              <a:buFontTx/>
              <a:buNone/>
              <a:defRPr sz="1400" spc="8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2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7808276" y="5209543"/>
            <a:ext cx="230827" cy="2311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0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de section">
    <p:bg>
      <p:bgPr>
        <a:gradFill flip="none" rotWithShape="1">
          <a:gsLst>
            <a:gs pos="0">
              <a:srgbClr val="E2DBCA"/>
            </a:gs>
            <a:gs pos="77000">
              <a:srgbClr val="C9C2B1"/>
            </a:gs>
            <a:gs pos="100000">
              <a:srgbClr val="C1BB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39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rotWithShape="0">
              <a:srgbClr val="000000">
                <a:alpha val="66000"/>
              </a:srgbClr>
            </a:outerShdw>
          </a:effectLst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40" name="Rectangle 23"/>
          <p:cNvSpPr/>
          <p:nvPr/>
        </p:nvSpPr>
        <p:spPr>
          <a:xfrm>
            <a:off x="1088135" y="1385316"/>
            <a:ext cx="6967729" cy="4087368"/>
          </a:xfrm>
          <a:prstGeom prst="rect">
            <a:avLst/>
          </a:prstGeom>
          <a:ln w="6350" cap="sq">
            <a:solidFill>
              <a:srgbClr val="404040"/>
            </a:solidFill>
            <a:miter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41" name="Rectangle 29"/>
          <p:cNvSpPr/>
          <p:nvPr/>
        </p:nvSpPr>
        <p:spPr>
          <a:xfrm>
            <a:off x="3794759" y="1267729"/>
            <a:ext cx="1554484" cy="640085"/>
          </a:xfrm>
          <a:prstGeom prst="rect">
            <a:avLst/>
          </a:prstGeom>
          <a:solidFill>
            <a:srgbClr val="E3DED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grpSp>
        <p:nvGrpSpPr>
          <p:cNvPr id="45" name="Group 30"/>
          <p:cNvGrpSpPr/>
          <p:nvPr/>
        </p:nvGrpSpPr>
        <p:grpSpPr>
          <a:xfrm>
            <a:off x="3886195" y="1267725"/>
            <a:ext cx="1371605" cy="548648"/>
            <a:chOff x="0" y="0"/>
            <a:chExt cx="1371603" cy="548646"/>
          </a:xfrm>
        </p:grpSpPr>
        <p:sp>
          <p:nvSpPr>
            <p:cNvPr id="42" name="Straight Connector 31"/>
            <p:cNvSpPr/>
            <p:nvPr/>
          </p:nvSpPr>
          <p:spPr>
            <a:xfrm flipH="1">
              <a:off x="0" y="-1"/>
              <a:ext cx="1" cy="544212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3" name="Straight Connector 32"/>
            <p:cNvSpPr/>
            <p:nvPr/>
          </p:nvSpPr>
          <p:spPr>
            <a:xfrm flipH="1">
              <a:off x="1371602" y="-1"/>
              <a:ext cx="1" cy="544212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4" name="Straight Connector 33"/>
            <p:cNvSpPr/>
            <p:nvPr/>
          </p:nvSpPr>
          <p:spPr>
            <a:xfrm>
              <a:off x="-1" y="548645"/>
              <a:ext cx="1371604" cy="1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46" name="Texte du titre"/>
          <p:cNvSpPr txBox="1">
            <a:spLocks noGrp="1"/>
          </p:cNvSpPr>
          <p:nvPr>
            <p:ph type="title"/>
          </p:nvPr>
        </p:nvSpPr>
        <p:spPr>
          <a:xfrm>
            <a:off x="1172716" y="2094308"/>
            <a:ext cx="6803137" cy="2587756"/>
          </a:xfrm>
          <a:prstGeom prst="rect">
            <a:avLst/>
          </a:prstGeom>
        </p:spPr>
        <p:txBody>
          <a:bodyPr/>
          <a:lstStyle>
            <a:lvl1pPr algn="ctr">
              <a:lnSpc>
                <a:spcPct val="83000"/>
              </a:lnSpc>
              <a:defRPr sz="6200" cap="all" spc="-100"/>
            </a:lvl1pPr>
          </a:lstStyle>
          <a:p>
            <a:r>
              <a:t>Texte du titre</a:t>
            </a:r>
          </a:p>
        </p:txBody>
      </p:sp>
      <p:sp>
        <p:nvSpPr>
          <p:cNvPr id="47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172716" y="4682061"/>
            <a:ext cx="6803140" cy="502924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400"/>
            </a:lvl1pPr>
            <a:lvl2pPr marL="0" indent="0" algn="ctr">
              <a:buClrTx/>
              <a:buSzTx/>
              <a:buFontTx/>
              <a:buNone/>
              <a:defRPr sz="1400"/>
            </a:lvl2pPr>
            <a:lvl3pPr marL="0" indent="0" algn="ctr">
              <a:buClrTx/>
              <a:buSzTx/>
              <a:buFontTx/>
              <a:buNone/>
              <a:defRPr sz="1400"/>
            </a:lvl3pPr>
            <a:lvl4pPr marL="0" indent="0" algn="ctr">
              <a:buClrTx/>
              <a:buSzTx/>
              <a:buFontTx/>
              <a:buNone/>
              <a:defRPr sz="1400"/>
            </a:lvl4pPr>
            <a:lvl5pPr marL="0" indent="0" algn="ctr">
              <a:buClrTx/>
              <a:buSzTx/>
              <a:buFontTx/>
              <a:buNone/>
              <a:defRPr sz="1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8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7806751" y="5208524"/>
            <a:ext cx="230827" cy="2311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6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731519" y="2103120"/>
            <a:ext cx="3657602" cy="3931921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5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5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731519" y="2074334"/>
            <a:ext cx="3657602" cy="640084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  <a:defRPr sz="1900">
                <a:solidFill>
                  <a:srgbClr val="1485A4"/>
                </a:solidFill>
              </a:defRPr>
            </a:lvl1pPr>
            <a:lvl2pPr marL="0" indent="0" algn="ctr">
              <a:spcBef>
                <a:spcPts val="0"/>
              </a:spcBef>
              <a:buClrTx/>
              <a:buSzTx/>
              <a:buFontTx/>
              <a:buNone/>
              <a:defRPr sz="1900">
                <a:solidFill>
                  <a:srgbClr val="1485A4"/>
                </a:solidFill>
              </a:defRPr>
            </a:lvl2pPr>
            <a:lvl3pPr marL="0" indent="0" algn="ctr">
              <a:spcBef>
                <a:spcPts val="0"/>
              </a:spcBef>
              <a:buClrTx/>
              <a:buSzTx/>
              <a:buFontTx/>
              <a:buNone/>
              <a:defRPr sz="1900">
                <a:solidFill>
                  <a:srgbClr val="1485A4"/>
                </a:solidFill>
              </a:defRPr>
            </a:lvl3pPr>
            <a:lvl4pPr marL="0" indent="0" algn="ctr">
              <a:spcBef>
                <a:spcPts val="0"/>
              </a:spcBef>
              <a:buClrTx/>
              <a:buSzTx/>
              <a:buFontTx/>
              <a:buNone/>
              <a:defRPr sz="1900">
                <a:solidFill>
                  <a:srgbClr val="1485A4"/>
                </a:solidFill>
              </a:defRPr>
            </a:lvl4pPr>
            <a:lvl5pPr marL="0" indent="0" algn="ctr">
              <a:spcBef>
                <a:spcPts val="0"/>
              </a:spcBef>
              <a:buClrTx/>
              <a:buSzTx/>
              <a:buFontTx/>
              <a:buNone/>
              <a:defRPr sz="1900">
                <a:solidFill>
                  <a:srgbClr val="1485A4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4879" y="2074334"/>
            <a:ext cx="3657604" cy="640084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6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7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5"/>
          <p:cNvSpPr/>
          <p:nvPr/>
        </p:nvSpPr>
        <p:spPr>
          <a:xfrm>
            <a:off x="184145" y="173735"/>
            <a:ext cx="6398518" cy="6510529"/>
          </a:xfrm>
          <a:prstGeom prst="rect">
            <a:avLst/>
          </a:prstGeom>
          <a:solidFill>
            <a:srgbClr val="E3DED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90" name="Rectangle 14"/>
          <p:cNvSpPr/>
          <p:nvPr/>
        </p:nvSpPr>
        <p:spPr>
          <a:xfrm>
            <a:off x="6765290" y="173735"/>
            <a:ext cx="2194564" cy="651052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91" name="Texte du titre"/>
          <p:cNvSpPr txBox="1">
            <a:spLocks noGrp="1"/>
          </p:cNvSpPr>
          <p:nvPr>
            <p:ph type="title"/>
          </p:nvPr>
        </p:nvSpPr>
        <p:spPr>
          <a:xfrm>
            <a:off x="6972300" y="607390"/>
            <a:ext cx="1823087" cy="1645923"/>
          </a:xfrm>
          <a:prstGeom prst="rect">
            <a:avLst/>
          </a:prstGeom>
        </p:spPr>
        <p:txBody>
          <a:bodyPr anchor="b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92" name="Texte niveau 1…"/>
          <p:cNvSpPr txBox="1">
            <a:spLocks noGrp="1"/>
          </p:cNvSpPr>
          <p:nvPr>
            <p:ph type="body" idx="1"/>
          </p:nvPr>
        </p:nvSpPr>
        <p:spPr>
          <a:xfrm>
            <a:off x="668975" y="907142"/>
            <a:ext cx="5428859" cy="5043717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93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972300" y="2286000"/>
            <a:ext cx="1823087" cy="3505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4" name="Rectangle 11"/>
          <p:cNvSpPr/>
          <p:nvPr/>
        </p:nvSpPr>
        <p:spPr>
          <a:xfrm>
            <a:off x="6868159" y="274316"/>
            <a:ext cx="1988824" cy="6309368"/>
          </a:xfrm>
          <a:prstGeom prst="rect">
            <a:avLst/>
          </a:prstGeom>
          <a:ln w="6350" cap="sq">
            <a:solidFill>
              <a:srgbClr val="FFFFFF"/>
            </a:solidFill>
            <a:miter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9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661714" y="6353269"/>
            <a:ext cx="230827" cy="231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3"/>
          <p:cNvSpPr/>
          <p:nvPr/>
        </p:nvSpPr>
        <p:spPr>
          <a:xfrm>
            <a:off x="6765290" y="173735"/>
            <a:ext cx="2194564" cy="651052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103" name="Texte du titre"/>
          <p:cNvSpPr txBox="1">
            <a:spLocks noGrp="1"/>
          </p:cNvSpPr>
          <p:nvPr>
            <p:ph type="title"/>
          </p:nvPr>
        </p:nvSpPr>
        <p:spPr>
          <a:xfrm>
            <a:off x="6972300" y="603504"/>
            <a:ext cx="1824228" cy="1645923"/>
          </a:xfrm>
          <a:prstGeom prst="rect">
            <a:avLst/>
          </a:prstGeom>
        </p:spPr>
        <p:txBody>
          <a:bodyPr anchor="b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04" name="Picture Placeholder 2"/>
          <p:cNvSpPr>
            <a:spLocks noGrp="1"/>
          </p:cNvSpPr>
          <p:nvPr>
            <p:ph type="pic" idx="13"/>
          </p:nvPr>
        </p:nvSpPr>
        <p:spPr>
          <a:xfrm>
            <a:off x="171448" y="173736"/>
            <a:ext cx="6398518" cy="651052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5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972300" y="2286000"/>
            <a:ext cx="1824228" cy="35021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ClrTx/>
              <a:buSzTx/>
              <a:buFontTx/>
              <a:buNone/>
              <a:defRPr sz="1300">
                <a:solidFill>
                  <a:srgbClr val="FFFFFF"/>
                </a:solidFill>
              </a:defRPr>
            </a:lvl1pPr>
            <a:lvl2pPr marL="0" indent="0">
              <a:lnSpc>
                <a:spcPct val="110000"/>
              </a:lnSpc>
              <a:spcBef>
                <a:spcPts val="800"/>
              </a:spcBef>
              <a:buClrTx/>
              <a:buSzTx/>
              <a:buFontTx/>
              <a:buNone/>
              <a:defRPr sz="1300">
                <a:solidFill>
                  <a:srgbClr val="FFFFFF"/>
                </a:solidFill>
              </a:defRPr>
            </a:lvl2pPr>
            <a:lvl3pPr marL="0" indent="0">
              <a:lnSpc>
                <a:spcPct val="110000"/>
              </a:lnSpc>
              <a:spcBef>
                <a:spcPts val="800"/>
              </a:spcBef>
              <a:buClrTx/>
              <a:buSzTx/>
              <a:buFontTx/>
              <a:buNone/>
              <a:defRPr sz="1300">
                <a:solidFill>
                  <a:srgbClr val="FFFFFF"/>
                </a:solidFill>
              </a:defRPr>
            </a:lvl3pPr>
            <a:lvl4pPr marL="0" indent="0">
              <a:lnSpc>
                <a:spcPct val="110000"/>
              </a:lnSpc>
              <a:spcBef>
                <a:spcPts val="800"/>
              </a:spcBef>
              <a:buClrTx/>
              <a:buSzTx/>
              <a:buFontTx/>
              <a:buNone/>
              <a:defRPr sz="1300">
                <a:solidFill>
                  <a:srgbClr val="FFFFFF"/>
                </a:solidFill>
              </a:defRPr>
            </a:lvl4pPr>
            <a:lvl5pPr marL="0" indent="0">
              <a:lnSpc>
                <a:spcPct val="110000"/>
              </a:lnSpc>
              <a:spcBef>
                <a:spcPts val="800"/>
              </a:spcBef>
              <a:buClrTx/>
              <a:buSzTx/>
              <a:buFontTx/>
              <a:buNone/>
              <a:defRPr sz="1300">
                <a:solidFill>
                  <a:srgbClr val="FFFFFF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106" name="Rectangle 10"/>
          <p:cNvSpPr/>
          <p:nvPr/>
        </p:nvSpPr>
        <p:spPr>
          <a:xfrm>
            <a:off x="6868159" y="274316"/>
            <a:ext cx="1988824" cy="6309368"/>
          </a:xfrm>
          <a:prstGeom prst="rect">
            <a:avLst/>
          </a:prstGeom>
          <a:ln w="6350" cap="sq">
            <a:solidFill>
              <a:srgbClr val="FFFFFF"/>
            </a:solidFill>
            <a:miter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107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664001" y="6352545"/>
            <a:ext cx="230827" cy="231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76021" y="173735"/>
            <a:ext cx="8791958" cy="6510529"/>
          </a:xfrm>
          <a:prstGeom prst="rect">
            <a:avLst/>
          </a:prstGeom>
          <a:solidFill>
            <a:srgbClr val="E3DED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731519" y="642594"/>
            <a:ext cx="7680961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Texte niveau 1…"/>
          <p:cNvSpPr txBox="1">
            <a:spLocks noGrp="1"/>
          </p:cNvSpPr>
          <p:nvPr>
            <p:ph type="body" idx="1"/>
          </p:nvPr>
        </p:nvSpPr>
        <p:spPr>
          <a:xfrm>
            <a:off x="731519" y="2103120"/>
            <a:ext cx="7680961" cy="3931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689838" y="6352545"/>
            <a:ext cx="230827" cy="2311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b">
            <a:spAutoFit/>
          </a:bodyPr>
          <a:lstStyle>
            <a:lvl1pPr algn="r">
              <a:defRPr sz="900">
                <a:solidFill>
                  <a:srgbClr val="404040"/>
                </a:solidFill>
                <a:latin typeface="+mj-lt"/>
                <a:ea typeface="+mj-ea"/>
                <a:cs typeface="+mj-cs"/>
                <a:sym typeface="Century Gothic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9pPr>
    </p:titleStyle>
    <p:bodyStyle>
      <a:lvl1pPr marL="182879" marR="0" indent="-182879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1pPr>
      <a:lvl2pPr marL="480059" marR="0" indent="-205737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2pPr>
      <a:lvl3pPr marL="783771" marR="0" indent="-235129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3pPr>
      <a:lvl4pPr marL="1058091" marR="0" indent="-235130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4pPr>
      <a:lvl5pPr marL="1332411" marR="0" indent="-235130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5pPr>
      <a:lvl6pPr marL="1665314" marR="0" indent="-293914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6pPr>
      <a:lvl7pPr marL="1965312" marR="0" indent="-293914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7pPr>
      <a:lvl8pPr marL="2265314" marR="0" indent="-293914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8pPr>
      <a:lvl9pPr marL="2565312" marR="0" indent="-293914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Matthieu+13&amp;version=SG21#ffr-SG21-23645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itre 1"/>
          <p:cNvSpPr txBox="1">
            <a:spLocks noGrp="1"/>
          </p:cNvSpPr>
          <p:nvPr>
            <p:ph type="title"/>
          </p:nvPr>
        </p:nvSpPr>
        <p:spPr>
          <a:xfrm>
            <a:off x="3846139" y="1346959"/>
            <a:ext cx="3589521" cy="1216985"/>
          </a:xfrm>
          <a:prstGeom prst="rect">
            <a:avLst/>
          </a:prstGeom>
        </p:spPr>
        <p:txBody>
          <a:bodyPr/>
          <a:lstStyle>
            <a:lvl1pPr defTabSz="713230">
              <a:defRPr sz="3700">
                <a:latin typeface="Herculanum"/>
                <a:ea typeface="Herculanum"/>
                <a:cs typeface="Herculanum"/>
                <a:sym typeface="Herculanum"/>
              </a:defRPr>
            </a:lvl1pPr>
          </a:lstStyle>
          <a:p>
            <a:r>
              <a:rPr dirty="0">
                <a:latin typeface="HerculanumLTW01-Roman" panose="02000505040000020004" pitchFamily="2" charset="0"/>
              </a:rPr>
              <a:t>Matthieu </a:t>
            </a:r>
          </a:p>
        </p:txBody>
      </p:sp>
      <p:sp>
        <p:nvSpPr>
          <p:cNvPr id="117" name="Espace réservé du contenu 2"/>
          <p:cNvSpPr txBox="1">
            <a:spLocks noGrp="1"/>
          </p:cNvSpPr>
          <p:nvPr>
            <p:ph type="body" sz="quarter" idx="1"/>
          </p:nvPr>
        </p:nvSpPr>
        <p:spPr>
          <a:xfrm>
            <a:off x="3846140" y="2606314"/>
            <a:ext cx="5067891" cy="243699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defTabSz="715973">
              <a:spcBef>
                <a:spcPts val="600"/>
              </a:spcBef>
              <a:buSzTx/>
              <a:buNone/>
              <a:defRPr sz="36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Du </a:t>
            </a:r>
            <a:r>
              <a:rPr dirty="0" err="1">
                <a:latin typeface="HerculanumLTW01-Roman" panose="02000505040000020004" pitchFamily="2" charset="0"/>
              </a:rPr>
              <a:t>Ministère</a:t>
            </a:r>
            <a:r>
              <a:rPr dirty="0">
                <a:latin typeface="HerculanumLTW01-Roman" panose="02000505040000020004" pitchFamily="2" charset="0"/>
              </a:rPr>
              <a:t> </a:t>
            </a:r>
          </a:p>
          <a:p>
            <a:pPr marL="0" indent="0" defTabSz="715973">
              <a:spcBef>
                <a:spcPts val="600"/>
              </a:spcBef>
              <a:buSzTx/>
              <a:buNone/>
              <a:defRPr sz="36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du </a:t>
            </a:r>
            <a:r>
              <a:rPr dirty="0" err="1">
                <a:solidFill>
                  <a:schemeClr val="accent6"/>
                </a:solidFill>
                <a:latin typeface="HerculanumLTW01-Roman" panose="02000505040000020004" pitchFamily="2" charset="0"/>
              </a:rPr>
              <a:t>Revenu</a:t>
            </a:r>
            <a:r>
              <a:rPr dirty="0">
                <a:solidFill>
                  <a:srgbClr val="7030A0"/>
                </a:solidFill>
                <a:latin typeface="HerculanumLTW01-Roman" panose="02000505040000020004" pitchFamily="2" charset="0"/>
              </a:rPr>
              <a:t> </a:t>
            </a:r>
          </a:p>
          <a:p>
            <a:pPr marL="0" indent="0" defTabSz="715973">
              <a:spcBef>
                <a:spcPts val="600"/>
              </a:spcBef>
              <a:buSzTx/>
              <a:buNone/>
              <a:defRPr sz="36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au </a:t>
            </a:r>
            <a:r>
              <a:rPr dirty="0" err="1">
                <a:latin typeface="HerculanumLTW01-Roman" panose="02000505040000020004" pitchFamily="2" charset="0"/>
              </a:rPr>
              <a:t>Ministère</a:t>
            </a:r>
            <a:r>
              <a:rPr dirty="0">
                <a:latin typeface="HerculanumLTW01-Roman" panose="02000505040000020004" pitchFamily="2" charset="0"/>
              </a:rPr>
              <a:t> </a:t>
            </a:r>
          </a:p>
          <a:p>
            <a:pPr marL="0" indent="0" defTabSz="715973">
              <a:spcBef>
                <a:spcPts val="600"/>
              </a:spcBef>
              <a:buSzTx/>
              <a:buNone/>
              <a:defRPr sz="36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du </a:t>
            </a:r>
            <a:r>
              <a:rPr dirty="0">
                <a:solidFill>
                  <a:srgbClr val="C00000"/>
                </a:solidFill>
                <a:latin typeface="HerculanumLTW01-Roman" panose="02000505040000020004" pitchFamily="2" charset="0"/>
              </a:rPr>
              <a:t>Salut !</a:t>
            </a:r>
          </a:p>
        </p:txBody>
      </p:sp>
      <p:pic>
        <p:nvPicPr>
          <p:cNvPr id="118" name="Image 7" descr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34" y="928687"/>
            <a:ext cx="3317084" cy="50006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re 1"/>
          <p:cNvSpPr txBox="1">
            <a:spLocks noGrp="1"/>
          </p:cNvSpPr>
          <p:nvPr>
            <p:ph type="title"/>
          </p:nvPr>
        </p:nvSpPr>
        <p:spPr>
          <a:xfrm>
            <a:off x="731519" y="173379"/>
            <a:ext cx="7680960" cy="1371607"/>
          </a:xfrm>
          <a:prstGeom prst="rect">
            <a:avLst/>
          </a:prstGeom>
        </p:spPr>
        <p:txBody>
          <a:bodyPr/>
          <a:lstStyle>
            <a:lvl1pPr algn="ctr">
              <a:defRPr sz="4400">
                <a:solidFill>
                  <a:srgbClr val="000000"/>
                </a:solidFill>
                <a:latin typeface="Herculanum"/>
                <a:ea typeface="Herculanum"/>
                <a:cs typeface="Herculanum"/>
                <a:sym typeface="Herculanum"/>
              </a:defRPr>
            </a:lvl1pPr>
          </a:lstStyle>
          <a:p>
            <a:r>
              <a:rPr dirty="0">
                <a:latin typeface="HerculanumLTW01-Roman" panose="02000505040000020004" pitchFamily="2" charset="0"/>
              </a:rPr>
              <a:t>Matthieu 13: 24-30</a:t>
            </a:r>
          </a:p>
        </p:txBody>
      </p:sp>
      <p:sp>
        <p:nvSpPr>
          <p:cNvPr id="121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229969" y="1062237"/>
            <a:ext cx="8552291" cy="4988134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 defTabSz="347472">
              <a:lnSpc>
                <a:spcPct val="170000"/>
              </a:lnSpc>
              <a:spcBef>
                <a:spcPts val="700"/>
              </a:spcBef>
              <a:buClrTx/>
              <a:buSzTx/>
              <a:buFontTx/>
              <a:buNone/>
              <a:defRPr sz="1976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 La </a:t>
            </a:r>
            <a:r>
              <a:rPr dirty="0" err="1">
                <a:latin typeface="HerculanumLTW01-Roman" panose="02000505040000020004" pitchFamily="2" charset="0"/>
              </a:rPr>
              <a:t>mauvaise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herbe</a:t>
            </a:r>
            <a:r>
              <a:rPr dirty="0">
                <a:latin typeface="HerculanumLTW01-Roman" panose="02000505040000020004" pitchFamily="2" charset="0"/>
              </a:rPr>
              <a:t> et le bon grain</a:t>
            </a:r>
          </a:p>
          <a:p>
            <a:pPr marL="0" indent="0" defTabSz="347472">
              <a:lnSpc>
                <a:spcPct val="170000"/>
              </a:lnSpc>
              <a:spcBef>
                <a:spcPts val="700"/>
              </a:spcBef>
              <a:buClrTx/>
              <a:buSzTx/>
              <a:buFontTx/>
              <a:buNone/>
              <a:defRPr sz="1976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24 Il </a:t>
            </a:r>
            <a:r>
              <a:rPr dirty="0" err="1">
                <a:latin typeface="HerculanumLTW01-Roman" panose="02000505040000020004" pitchFamily="2" charset="0"/>
              </a:rPr>
              <a:t>leur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proposa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une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autre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parabole</a:t>
            </a:r>
            <a:r>
              <a:rPr dirty="0">
                <a:latin typeface="HerculanumLTW01-Roman" panose="02000505040000020004" pitchFamily="2" charset="0"/>
              </a:rPr>
              <a:t>: «Le </a:t>
            </a:r>
            <a:r>
              <a:rPr dirty="0" err="1">
                <a:latin typeface="HerculanumLTW01-Roman" panose="02000505040000020004" pitchFamily="2" charset="0"/>
              </a:rPr>
              <a:t>royaume</a:t>
            </a:r>
            <a:r>
              <a:rPr dirty="0">
                <a:latin typeface="HerculanumLTW01-Roman" panose="02000505040000020004" pitchFamily="2" charset="0"/>
              </a:rPr>
              <a:t> des </a:t>
            </a:r>
            <a:r>
              <a:rPr dirty="0" err="1">
                <a:latin typeface="HerculanumLTW01-Roman" panose="02000505040000020004" pitchFamily="2" charset="0"/>
              </a:rPr>
              <a:t>cieux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ressemble</a:t>
            </a:r>
            <a:r>
              <a:rPr dirty="0">
                <a:latin typeface="HerculanumLTW01-Roman" panose="02000505040000020004" pitchFamily="2" charset="0"/>
              </a:rPr>
              <a:t> à un homme qui </a:t>
            </a:r>
            <a:r>
              <a:rPr dirty="0" err="1">
                <a:latin typeface="HerculanumLTW01-Roman" panose="02000505040000020004" pitchFamily="2" charset="0"/>
              </a:rPr>
              <a:t>avait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semé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une</a:t>
            </a:r>
            <a:r>
              <a:rPr dirty="0">
                <a:latin typeface="HerculanumLTW01-Roman" panose="02000505040000020004" pitchFamily="2" charset="0"/>
              </a:rPr>
              <a:t> bonne </a:t>
            </a:r>
            <a:r>
              <a:rPr dirty="0" err="1">
                <a:latin typeface="HerculanumLTW01-Roman" panose="02000505040000020004" pitchFamily="2" charset="0"/>
              </a:rPr>
              <a:t>semence</a:t>
            </a:r>
            <a:r>
              <a:rPr dirty="0">
                <a:latin typeface="HerculanumLTW01-Roman" panose="02000505040000020004" pitchFamily="2" charset="0"/>
              </a:rPr>
              <a:t> dans son champ. 25 </a:t>
            </a:r>
            <a:r>
              <a:rPr dirty="0" err="1">
                <a:latin typeface="HerculanumLTW01-Roman" panose="02000505040000020004" pitchFamily="2" charset="0"/>
              </a:rPr>
              <a:t>Mais</a:t>
            </a:r>
            <a:r>
              <a:rPr dirty="0">
                <a:latin typeface="HerculanumLTW01-Roman" panose="02000505040000020004" pitchFamily="2" charset="0"/>
              </a:rPr>
              <a:t>, pendant que les gens </a:t>
            </a:r>
            <a:r>
              <a:rPr dirty="0" err="1">
                <a:latin typeface="HerculanumLTW01-Roman" panose="02000505040000020004" pitchFamily="2" charset="0"/>
              </a:rPr>
              <a:t>dormaient</a:t>
            </a:r>
            <a:r>
              <a:rPr dirty="0">
                <a:latin typeface="HerculanumLTW01-Roman" panose="02000505040000020004" pitchFamily="2" charset="0"/>
              </a:rPr>
              <a:t>, son </a:t>
            </a:r>
            <a:r>
              <a:rPr dirty="0" err="1">
                <a:latin typeface="HerculanumLTW01-Roman" panose="02000505040000020004" pitchFamily="2" charset="0"/>
              </a:rPr>
              <a:t>ennemi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vint</a:t>
            </a:r>
            <a:r>
              <a:rPr dirty="0">
                <a:latin typeface="HerculanumLTW01-Roman" panose="02000505040000020004" pitchFamily="2" charset="0"/>
              </a:rPr>
              <a:t>, </a:t>
            </a:r>
            <a:r>
              <a:rPr dirty="0" err="1">
                <a:latin typeface="HerculanumLTW01-Roman" panose="02000505040000020004" pitchFamily="2" charset="0"/>
              </a:rPr>
              <a:t>sema</a:t>
            </a:r>
            <a:r>
              <a:rPr dirty="0">
                <a:latin typeface="HerculanumLTW01-Roman" panose="02000505040000020004" pitchFamily="2" charset="0"/>
              </a:rPr>
              <a:t> de la </a:t>
            </a:r>
            <a:r>
              <a:rPr dirty="0" err="1">
                <a:latin typeface="HerculanumLTW01-Roman" panose="02000505040000020004" pitchFamily="2" charset="0"/>
              </a:rPr>
              <a:t>mauvaise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herbe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parmi</a:t>
            </a:r>
            <a:r>
              <a:rPr dirty="0">
                <a:latin typeface="HerculanumLTW01-Roman" panose="02000505040000020004" pitchFamily="2" charset="0"/>
              </a:rPr>
              <a:t> le </a:t>
            </a:r>
            <a:r>
              <a:rPr dirty="0" err="1">
                <a:latin typeface="HerculanumLTW01-Roman" panose="02000505040000020004" pitchFamily="2" charset="0"/>
              </a:rPr>
              <a:t>blé</a:t>
            </a:r>
            <a:r>
              <a:rPr dirty="0">
                <a:latin typeface="HerculanumLTW01-Roman" panose="02000505040000020004" pitchFamily="2" charset="0"/>
              </a:rPr>
              <a:t> et </a:t>
            </a:r>
            <a:r>
              <a:rPr dirty="0" err="1">
                <a:latin typeface="HerculanumLTW01-Roman" panose="02000505040000020004" pitchFamily="2" charset="0"/>
              </a:rPr>
              <a:t>s'en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alla</a:t>
            </a:r>
            <a:r>
              <a:rPr dirty="0">
                <a:latin typeface="HerculanumLTW01-Roman" panose="02000505040000020004" pitchFamily="2" charset="0"/>
              </a:rPr>
              <a:t>. 26 </a:t>
            </a:r>
            <a:r>
              <a:rPr dirty="0" err="1">
                <a:latin typeface="HerculanumLTW01-Roman" panose="02000505040000020004" pitchFamily="2" charset="0"/>
              </a:rPr>
              <a:t>Lorsque</a:t>
            </a:r>
            <a:r>
              <a:rPr dirty="0">
                <a:latin typeface="HerculanumLTW01-Roman" panose="02000505040000020004" pitchFamily="2" charset="0"/>
              </a:rPr>
              <a:t> le </a:t>
            </a:r>
            <a:r>
              <a:rPr dirty="0" err="1">
                <a:latin typeface="HerculanumLTW01-Roman" panose="02000505040000020004" pitchFamily="2" charset="0"/>
              </a:rPr>
              <a:t>blé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eut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poussé</a:t>
            </a:r>
            <a:r>
              <a:rPr dirty="0">
                <a:latin typeface="HerculanumLTW01-Roman" panose="02000505040000020004" pitchFamily="2" charset="0"/>
              </a:rPr>
              <a:t> et </a:t>
            </a:r>
            <a:r>
              <a:rPr dirty="0" err="1">
                <a:latin typeface="HerculanumLTW01-Roman" panose="02000505040000020004" pitchFamily="2" charset="0"/>
              </a:rPr>
              <a:t>donné</a:t>
            </a:r>
            <a:r>
              <a:rPr dirty="0">
                <a:latin typeface="HerculanumLTW01-Roman" panose="02000505040000020004" pitchFamily="2" charset="0"/>
              </a:rPr>
              <a:t> du fruit, la </a:t>
            </a:r>
            <a:r>
              <a:rPr dirty="0" err="1">
                <a:latin typeface="HerculanumLTW01-Roman" panose="02000505040000020004" pitchFamily="2" charset="0"/>
              </a:rPr>
              <a:t>mauvaise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herbe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apparut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aussi</a:t>
            </a:r>
            <a:r>
              <a:rPr dirty="0">
                <a:latin typeface="HerculanumLTW01-Roman" panose="02000505040000020004" pitchFamily="2" charset="0"/>
              </a:rPr>
              <a:t>. 27 Les </a:t>
            </a:r>
            <a:r>
              <a:rPr dirty="0" err="1">
                <a:latin typeface="HerculanumLTW01-Roman" panose="02000505040000020004" pitchFamily="2" charset="0"/>
              </a:rPr>
              <a:t>serviteurs</a:t>
            </a:r>
            <a:r>
              <a:rPr dirty="0">
                <a:latin typeface="HerculanumLTW01-Roman" panose="02000505040000020004" pitchFamily="2" charset="0"/>
              </a:rPr>
              <a:t> du maître de la </a:t>
            </a:r>
            <a:r>
              <a:rPr dirty="0" err="1">
                <a:latin typeface="HerculanumLTW01-Roman" panose="02000505040000020004" pitchFamily="2" charset="0"/>
              </a:rPr>
              <a:t>maison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vinrent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lui</a:t>
            </a:r>
            <a:r>
              <a:rPr dirty="0">
                <a:latin typeface="HerculanumLTW01-Roman" panose="02000505040000020004" pitchFamily="2" charset="0"/>
              </a:rPr>
              <a:t> dire: ‘Seigneur, </a:t>
            </a:r>
            <a:r>
              <a:rPr dirty="0" err="1">
                <a:latin typeface="HerculanumLTW01-Roman" panose="02000505040000020004" pitchFamily="2" charset="0"/>
              </a:rPr>
              <a:t>n'as-tu</a:t>
            </a:r>
            <a:r>
              <a:rPr dirty="0">
                <a:latin typeface="HerculanumLTW01-Roman" panose="02000505040000020004" pitchFamily="2" charset="0"/>
              </a:rPr>
              <a:t> pas </a:t>
            </a:r>
            <a:r>
              <a:rPr dirty="0" err="1">
                <a:latin typeface="HerculanumLTW01-Roman" panose="02000505040000020004" pitchFamily="2" charset="0"/>
              </a:rPr>
              <a:t>semé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une</a:t>
            </a:r>
            <a:r>
              <a:rPr dirty="0">
                <a:latin typeface="HerculanumLTW01-Roman" panose="02000505040000020004" pitchFamily="2" charset="0"/>
              </a:rPr>
              <a:t> bonne </a:t>
            </a:r>
            <a:r>
              <a:rPr dirty="0" err="1">
                <a:latin typeface="HerculanumLTW01-Roman" panose="02000505040000020004" pitchFamily="2" charset="0"/>
              </a:rPr>
              <a:t>semence</a:t>
            </a:r>
            <a:r>
              <a:rPr dirty="0">
                <a:latin typeface="HerculanumLTW01-Roman" panose="02000505040000020004" pitchFamily="2" charset="0"/>
              </a:rPr>
              <a:t> dans ton champ? Comment se fait-</a:t>
            </a:r>
            <a:r>
              <a:rPr dirty="0" err="1">
                <a:latin typeface="HerculanumLTW01-Roman" panose="02000505040000020004" pitchFamily="2" charset="0"/>
              </a:rPr>
              <a:t>il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donc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qu'il</a:t>
            </a:r>
            <a:r>
              <a:rPr dirty="0">
                <a:latin typeface="HerculanumLTW01-Roman" panose="02000505040000020004" pitchFamily="2" charset="0"/>
              </a:rPr>
              <a:t> y </a:t>
            </a:r>
            <a:r>
              <a:rPr dirty="0" err="1">
                <a:latin typeface="HerculanumLTW01-Roman" panose="02000505040000020004" pitchFamily="2" charset="0"/>
              </a:rPr>
              <a:t>ait</a:t>
            </a:r>
            <a:r>
              <a:rPr dirty="0">
                <a:latin typeface="HerculanumLTW01-Roman" panose="02000505040000020004" pitchFamily="2" charset="0"/>
              </a:rPr>
              <a:t> de la </a:t>
            </a:r>
            <a:r>
              <a:rPr dirty="0" err="1">
                <a:latin typeface="HerculanumLTW01-Roman" panose="02000505040000020004" pitchFamily="2" charset="0"/>
              </a:rPr>
              <a:t>mauvaise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herbe</a:t>
            </a:r>
            <a:r>
              <a:rPr dirty="0">
                <a:latin typeface="HerculanumLTW01-Roman" panose="02000505040000020004" pitchFamily="2" charset="0"/>
              </a:rPr>
              <a:t>?’ 28 Il </a:t>
            </a:r>
            <a:r>
              <a:rPr dirty="0" err="1">
                <a:latin typeface="HerculanumLTW01-Roman" panose="02000505040000020004" pitchFamily="2" charset="0"/>
              </a:rPr>
              <a:t>leur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répondit</a:t>
            </a:r>
            <a:r>
              <a:rPr dirty="0">
                <a:latin typeface="HerculanumLTW01-Roman" panose="02000505040000020004" pitchFamily="2" charset="0"/>
              </a:rPr>
              <a:t>: ‘</a:t>
            </a:r>
            <a:r>
              <a:rPr dirty="0" err="1">
                <a:latin typeface="HerculanumLTW01-Roman" panose="02000505040000020004" pitchFamily="2" charset="0"/>
              </a:rPr>
              <a:t>C'est</a:t>
            </a:r>
            <a:r>
              <a:rPr dirty="0">
                <a:latin typeface="HerculanumLTW01-Roman" panose="02000505040000020004" pitchFamily="2" charset="0"/>
              </a:rPr>
              <a:t> un </a:t>
            </a:r>
            <a:r>
              <a:rPr dirty="0" err="1">
                <a:latin typeface="HerculanumLTW01-Roman" panose="02000505040000020004" pitchFamily="2" charset="0"/>
              </a:rPr>
              <a:t>ennemi</a:t>
            </a:r>
            <a:r>
              <a:rPr dirty="0">
                <a:latin typeface="HerculanumLTW01-Roman" panose="02000505040000020004" pitchFamily="2" charset="0"/>
              </a:rPr>
              <a:t> qui a fait </a:t>
            </a:r>
            <a:r>
              <a:rPr dirty="0" err="1">
                <a:latin typeface="HerculanumLTW01-Roman" panose="02000505040000020004" pitchFamily="2" charset="0"/>
              </a:rPr>
              <a:t>cela</a:t>
            </a:r>
            <a:r>
              <a:rPr dirty="0">
                <a:latin typeface="HerculanumLTW01-Roman" panose="02000505040000020004" pitchFamily="2" charset="0"/>
              </a:rPr>
              <a:t>.’ Les </a:t>
            </a:r>
            <a:r>
              <a:rPr dirty="0" err="1">
                <a:latin typeface="HerculanumLTW01-Roman" panose="02000505040000020004" pitchFamily="2" charset="0"/>
              </a:rPr>
              <a:t>serviteurs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lui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dirent</a:t>
            </a:r>
            <a:r>
              <a:rPr dirty="0">
                <a:latin typeface="HerculanumLTW01-Roman" panose="02000505040000020004" pitchFamily="2" charset="0"/>
              </a:rPr>
              <a:t>: ‘</a:t>
            </a:r>
            <a:r>
              <a:rPr dirty="0" err="1">
                <a:latin typeface="HerculanumLTW01-Roman" panose="02000505040000020004" pitchFamily="2" charset="0"/>
              </a:rPr>
              <a:t>Veux-tu</a:t>
            </a:r>
            <a:r>
              <a:rPr dirty="0">
                <a:latin typeface="HerculanumLTW01-Roman" panose="02000505040000020004" pitchFamily="2" charset="0"/>
              </a:rPr>
              <a:t> que nous </a:t>
            </a:r>
            <a:r>
              <a:rPr dirty="0" err="1">
                <a:latin typeface="HerculanumLTW01-Roman" panose="02000505040000020004" pitchFamily="2" charset="0"/>
              </a:rPr>
              <a:t>allions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l'arracher</a:t>
            </a:r>
            <a:r>
              <a:rPr dirty="0">
                <a:latin typeface="HerculanumLTW01-Roman" panose="02000505040000020004" pitchFamily="2" charset="0"/>
              </a:rPr>
              <a:t>?’ 29 ‘Non, </a:t>
            </a:r>
            <a:r>
              <a:rPr dirty="0" err="1">
                <a:latin typeface="HerculanumLTW01-Roman" panose="02000505040000020004" pitchFamily="2" charset="0"/>
              </a:rPr>
              <a:t>dit-il</a:t>
            </a:r>
            <a:r>
              <a:rPr dirty="0">
                <a:latin typeface="HerculanumLTW01-Roman" panose="02000505040000020004" pitchFamily="2" charset="0"/>
              </a:rPr>
              <a:t>, de </a:t>
            </a:r>
            <a:r>
              <a:rPr dirty="0" err="1">
                <a:latin typeface="HerculanumLTW01-Roman" panose="02000505040000020004" pitchFamily="2" charset="0"/>
              </a:rPr>
              <a:t>peur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qu'en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arrachant</a:t>
            </a:r>
            <a:r>
              <a:rPr dirty="0">
                <a:latin typeface="HerculanumLTW01-Roman" panose="02000505040000020004" pitchFamily="2" charset="0"/>
              </a:rPr>
              <a:t> la </a:t>
            </a:r>
            <a:r>
              <a:rPr dirty="0" err="1">
                <a:latin typeface="HerculanumLTW01-Roman" panose="02000505040000020004" pitchFamily="2" charset="0"/>
              </a:rPr>
              <a:t>mauvaise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herbe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vous</a:t>
            </a:r>
            <a:r>
              <a:rPr dirty="0">
                <a:latin typeface="HerculanumLTW01-Roman" panose="02000505040000020004" pitchFamily="2" charset="0"/>
              </a:rPr>
              <a:t> ne </a:t>
            </a:r>
            <a:r>
              <a:rPr dirty="0" err="1">
                <a:latin typeface="HerculanumLTW01-Roman" panose="02000505040000020004" pitchFamily="2" charset="0"/>
              </a:rPr>
              <a:t>déraciniez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en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même</a:t>
            </a:r>
            <a:r>
              <a:rPr dirty="0">
                <a:latin typeface="HerculanumLTW01-Roman" panose="02000505040000020004" pitchFamily="2" charset="0"/>
              </a:rPr>
              <a:t> temps le </a:t>
            </a:r>
            <a:r>
              <a:rPr dirty="0" err="1">
                <a:latin typeface="HerculanumLTW01-Roman" panose="02000505040000020004" pitchFamily="2" charset="0"/>
              </a:rPr>
              <a:t>blé</a:t>
            </a:r>
            <a:r>
              <a:rPr dirty="0">
                <a:latin typeface="HerculanumLTW01-Roman" panose="02000505040000020004" pitchFamily="2" charset="0"/>
              </a:rPr>
              <a:t>. 30 Laissez </a:t>
            </a:r>
            <a:r>
              <a:rPr dirty="0" err="1">
                <a:latin typeface="HerculanumLTW01-Roman" panose="02000505040000020004" pitchFamily="2" charset="0"/>
              </a:rPr>
              <a:t>l'un</a:t>
            </a:r>
            <a:r>
              <a:rPr dirty="0">
                <a:latin typeface="HerculanumLTW01-Roman" panose="02000505040000020004" pitchFamily="2" charset="0"/>
              </a:rPr>
              <a:t> et </a:t>
            </a:r>
            <a:r>
              <a:rPr dirty="0" err="1">
                <a:latin typeface="HerculanumLTW01-Roman" panose="02000505040000020004" pitchFamily="2" charset="0"/>
              </a:rPr>
              <a:t>l'autre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pousser</a:t>
            </a:r>
            <a:r>
              <a:rPr dirty="0">
                <a:latin typeface="HerculanumLTW01-Roman" panose="02000505040000020004" pitchFamily="2" charset="0"/>
              </a:rPr>
              <a:t> ensemble </a:t>
            </a:r>
            <a:r>
              <a:rPr dirty="0" err="1">
                <a:latin typeface="HerculanumLTW01-Roman" panose="02000505040000020004" pitchFamily="2" charset="0"/>
              </a:rPr>
              <a:t>jusqu'à</a:t>
            </a:r>
            <a:r>
              <a:rPr dirty="0">
                <a:latin typeface="HerculanumLTW01-Roman" panose="02000505040000020004" pitchFamily="2" charset="0"/>
              </a:rPr>
              <a:t> la </a:t>
            </a:r>
            <a:r>
              <a:rPr dirty="0" err="1">
                <a:latin typeface="HerculanumLTW01-Roman" panose="02000505040000020004" pitchFamily="2" charset="0"/>
              </a:rPr>
              <a:t>moisson</a:t>
            </a:r>
            <a:r>
              <a:rPr dirty="0">
                <a:latin typeface="HerculanumLTW01-Roman" panose="02000505040000020004" pitchFamily="2" charset="0"/>
              </a:rPr>
              <a:t> et, au moment de la </a:t>
            </a:r>
            <a:r>
              <a:rPr dirty="0" err="1">
                <a:latin typeface="HerculanumLTW01-Roman" panose="02000505040000020004" pitchFamily="2" charset="0"/>
              </a:rPr>
              <a:t>moisson</a:t>
            </a:r>
            <a:r>
              <a:rPr dirty="0">
                <a:latin typeface="HerculanumLTW01-Roman" panose="02000505040000020004" pitchFamily="2" charset="0"/>
              </a:rPr>
              <a:t>, je </a:t>
            </a:r>
            <a:r>
              <a:rPr dirty="0" err="1">
                <a:latin typeface="HerculanumLTW01-Roman" panose="02000505040000020004" pitchFamily="2" charset="0"/>
              </a:rPr>
              <a:t>dirai</a:t>
            </a:r>
            <a:r>
              <a:rPr dirty="0">
                <a:latin typeface="HerculanumLTW01-Roman" panose="02000505040000020004" pitchFamily="2" charset="0"/>
              </a:rPr>
              <a:t> aux </a:t>
            </a:r>
            <a:r>
              <a:rPr dirty="0" err="1">
                <a:latin typeface="HerculanumLTW01-Roman" panose="02000505040000020004" pitchFamily="2" charset="0"/>
              </a:rPr>
              <a:t>moissonneurs</a:t>
            </a:r>
            <a:r>
              <a:rPr dirty="0">
                <a:latin typeface="HerculanumLTW01-Roman" panose="02000505040000020004" pitchFamily="2" charset="0"/>
              </a:rPr>
              <a:t>: </a:t>
            </a:r>
            <a:r>
              <a:rPr dirty="0" err="1">
                <a:latin typeface="HerculanumLTW01-Roman" panose="02000505040000020004" pitchFamily="2" charset="0"/>
              </a:rPr>
              <a:t>Arrachez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d'abord</a:t>
            </a:r>
            <a:r>
              <a:rPr dirty="0">
                <a:latin typeface="HerculanumLTW01-Roman" panose="02000505040000020004" pitchFamily="2" charset="0"/>
              </a:rPr>
              <a:t> la </a:t>
            </a:r>
            <a:r>
              <a:rPr dirty="0" err="1">
                <a:latin typeface="HerculanumLTW01-Roman" panose="02000505040000020004" pitchFamily="2" charset="0"/>
              </a:rPr>
              <a:t>mauvaise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herbe</a:t>
            </a:r>
            <a:r>
              <a:rPr dirty="0">
                <a:latin typeface="HerculanumLTW01-Roman" panose="02000505040000020004" pitchFamily="2" charset="0"/>
              </a:rPr>
              <a:t> et </a:t>
            </a:r>
            <a:r>
              <a:rPr dirty="0" err="1">
                <a:latin typeface="HerculanumLTW01-Roman" panose="02000505040000020004" pitchFamily="2" charset="0"/>
              </a:rPr>
              <a:t>liez</a:t>
            </a:r>
            <a:r>
              <a:rPr dirty="0">
                <a:latin typeface="HerculanumLTW01-Roman" panose="02000505040000020004" pitchFamily="2" charset="0"/>
              </a:rPr>
              <a:t>-la </a:t>
            </a:r>
            <a:r>
              <a:rPr dirty="0" err="1">
                <a:latin typeface="HerculanumLTW01-Roman" panose="02000505040000020004" pitchFamily="2" charset="0"/>
              </a:rPr>
              <a:t>en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gerbes</a:t>
            </a:r>
            <a:r>
              <a:rPr dirty="0">
                <a:latin typeface="HerculanumLTW01-Roman" panose="02000505040000020004" pitchFamily="2" charset="0"/>
              </a:rPr>
              <a:t> pour la </a:t>
            </a:r>
            <a:r>
              <a:rPr dirty="0" err="1">
                <a:latin typeface="HerculanumLTW01-Roman" panose="02000505040000020004" pitchFamily="2" charset="0"/>
              </a:rPr>
              <a:t>brûler</a:t>
            </a:r>
            <a:r>
              <a:rPr dirty="0">
                <a:latin typeface="HerculanumLTW01-Roman" panose="02000505040000020004" pitchFamily="2" charset="0"/>
              </a:rPr>
              <a:t>, </a:t>
            </a:r>
            <a:r>
              <a:rPr dirty="0" err="1">
                <a:latin typeface="HerculanumLTW01-Roman" panose="02000505040000020004" pitchFamily="2" charset="0"/>
              </a:rPr>
              <a:t>mais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amassez</a:t>
            </a:r>
            <a:r>
              <a:rPr dirty="0">
                <a:latin typeface="HerculanumLTW01-Roman" panose="02000505040000020004" pitchFamily="2" charset="0"/>
              </a:rPr>
              <a:t> le </a:t>
            </a:r>
            <a:r>
              <a:rPr dirty="0" err="1">
                <a:latin typeface="HerculanumLTW01-Roman" panose="02000505040000020004" pitchFamily="2" charset="0"/>
              </a:rPr>
              <a:t>blé</a:t>
            </a:r>
            <a:r>
              <a:rPr dirty="0">
                <a:latin typeface="HerculanumLTW01-Roman" panose="02000505040000020004" pitchFamily="2" charset="0"/>
              </a:rPr>
              <a:t> dans mon </a:t>
            </a:r>
            <a:r>
              <a:rPr dirty="0" err="1">
                <a:latin typeface="HerculanumLTW01-Roman" panose="02000505040000020004" pitchFamily="2" charset="0"/>
              </a:rPr>
              <a:t>grenier</a:t>
            </a:r>
            <a:r>
              <a:rPr dirty="0">
                <a:latin typeface="HerculanumLTW01-Roman" panose="02000505040000020004" pitchFamily="2" charset="0"/>
              </a:rPr>
              <a:t>.’» …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re"/>
          <p:cNvSpPr txBox="1">
            <a:spLocks noGrp="1"/>
          </p:cNvSpPr>
          <p:nvPr>
            <p:ph type="title"/>
          </p:nvPr>
        </p:nvSpPr>
        <p:spPr>
          <a:xfrm>
            <a:off x="731519" y="642592"/>
            <a:ext cx="7680960" cy="1371604"/>
          </a:xfrm>
          <a:prstGeom prst="rect">
            <a:avLst/>
          </a:prstGeom>
        </p:spPr>
        <p:txBody>
          <a:bodyPr/>
          <a:lstStyle>
            <a:lvl1pPr defTabSz="850391">
              <a:defRPr sz="3720">
                <a:latin typeface="Herculanum"/>
                <a:ea typeface="Herculanum"/>
                <a:cs typeface="Herculanum"/>
                <a:sym typeface="Herculanum"/>
              </a:defRPr>
            </a:lvl1pPr>
          </a:lstStyle>
          <a:p>
            <a:r>
              <a:rPr dirty="0" err="1">
                <a:latin typeface="HerculanumLTW01-Roman" panose="02000505040000020004" pitchFamily="2" charset="0"/>
              </a:rPr>
              <a:t>Accueillir</a:t>
            </a:r>
            <a:r>
              <a:rPr dirty="0">
                <a:latin typeface="HerculanumLTW01-Roman" panose="02000505040000020004" pitchFamily="2" charset="0"/>
              </a:rPr>
              <a:t> le </a:t>
            </a:r>
            <a:r>
              <a:rPr dirty="0" err="1">
                <a:latin typeface="HerculanumLTW01-Roman" panose="02000505040000020004" pitchFamily="2" charset="0"/>
              </a:rPr>
              <a:t>Royaume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présent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ici</a:t>
            </a:r>
            <a:r>
              <a:rPr dirty="0">
                <a:latin typeface="HerculanumLTW01-Roman" panose="02000505040000020004" pitchFamily="2" charset="0"/>
              </a:rPr>
              <a:t> et </a:t>
            </a:r>
            <a:r>
              <a:rPr dirty="0" err="1">
                <a:latin typeface="HerculanumLTW01-Roman" panose="02000505040000020004" pitchFamily="2" charset="0"/>
              </a:rPr>
              <a:t>maintenant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tel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qu’il</a:t>
            </a:r>
            <a:r>
              <a:rPr dirty="0">
                <a:latin typeface="HerculanumLTW01-Roman" panose="02000505040000020004" pitchFamily="2" charset="0"/>
              </a:rPr>
              <a:t> est.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alb15fr.png" descr="alb15f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8979" y="262558"/>
            <a:ext cx="4805442" cy="63328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Tullius Detritus.gif" descr="Tullius Detritu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746" y="451098"/>
            <a:ext cx="6026708" cy="59558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re"/>
          <p:cNvSpPr txBox="1">
            <a:spLocks noGrp="1"/>
          </p:cNvSpPr>
          <p:nvPr>
            <p:ph type="title"/>
          </p:nvPr>
        </p:nvSpPr>
        <p:spPr>
          <a:xfrm>
            <a:off x="731519" y="642592"/>
            <a:ext cx="7680960" cy="1371604"/>
          </a:xfrm>
          <a:prstGeom prst="rect">
            <a:avLst/>
          </a:prstGeom>
        </p:spPr>
        <p:txBody>
          <a:bodyPr/>
          <a:lstStyle>
            <a:lvl1pPr defTabSz="850391">
              <a:defRPr sz="3720">
                <a:latin typeface="Herculanum"/>
                <a:ea typeface="Herculanum"/>
                <a:cs typeface="Herculanum"/>
                <a:sym typeface="Herculanum"/>
              </a:defRPr>
            </a:lvl1pPr>
          </a:lstStyle>
          <a:p>
            <a:r>
              <a:rPr dirty="0" err="1">
                <a:latin typeface="HerculanumLTW01-Roman" panose="02000505040000020004" pitchFamily="2" charset="0"/>
              </a:rPr>
              <a:t>Accueillir</a:t>
            </a:r>
            <a:r>
              <a:rPr dirty="0">
                <a:latin typeface="HerculanumLTW01-Roman" panose="02000505040000020004" pitchFamily="2" charset="0"/>
              </a:rPr>
              <a:t> le </a:t>
            </a:r>
            <a:r>
              <a:rPr dirty="0" err="1">
                <a:latin typeface="HerculanumLTW01-Roman" panose="02000505040000020004" pitchFamily="2" charset="0"/>
              </a:rPr>
              <a:t>Royaume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présent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ici</a:t>
            </a:r>
            <a:r>
              <a:rPr dirty="0">
                <a:latin typeface="HerculanumLTW01-Roman" panose="02000505040000020004" pitchFamily="2" charset="0"/>
              </a:rPr>
              <a:t> et </a:t>
            </a:r>
            <a:r>
              <a:rPr dirty="0" err="1">
                <a:latin typeface="HerculanumLTW01-Roman" panose="02000505040000020004" pitchFamily="2" charset="0"/>
              </a:rPr>
              <a:t>maintenant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tel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qu’il</a:t>
            </a:r>
            <a:r>
              <a:rPr dirty="0">
                <a:latin typeface="HerculanumLTW01-Roman" panose="02000505040000020004" pitchFamily="2" charset="0"/>
              </a:rPr>
              <a:t> est.</a:t>
            </a:r>
          </a:p>
        </p:txBody>
      </p:sp>
      <p:sp>
        <p:nvSpPr>
          <p:cNvPr id="130" name="Commencer par témoigner aux plus proches"/>
          <p:cNvSpPr txBox="1">
            <a:spLocks noGrp="1"/>
          </p:cNvSpPr>
          <p:nvPr>
            <p:ph type="body" idx="1"/>
          </p:nvPr>
        </p:nvSpPr>
        <p:spPr>
          <a:xfrm>
            <a:off x="731519" y="2103120"/>
            <a:ext cx="7680960" cy="3931921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rculanum"/>
                <a:ea typeface="Herculanum"/>
                <a:cs typeface="Herculanum"/>
                <a:sym typeface="Herculanum"/>
              </a:defRPr>
            </a:lvl1pPr>
          </a:lstStyle>
          <a:p>
            <a:r>
              <a:rPr>
                <a:latin typeface="HerculanumLTW01-Roman" panose="02000505040000020004" pitchFamily="2" charset="0"/>
              </a:rPr>
              <a:t>Entre semailles et moisson: Un Royaume en germination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re 1"/>
          <p:cNvSpPr txBox="1">
            <a:spLocks noGrp="1"/>
          </p:cNvSpPr>
          <p:nvPr>
            <p:ph type="title"/>
          </p:nvPr>
        </p:nvSpPr>
        <p:spPr>
          <a:xfrm>
            <a:off x="731519" y="173379"/>
            <a:ext cx="7680960" cy="1371607"/>
          </a:xfrm>
          <a:prstGeom prst="rect">
            <a:avLst/>
          </a:prstGeom>
        </p:spPr>
        <p:txBody>
          <a:bodyPr/>
          <a:lstStyle>
            <a:lvl1pPr algn="ctr">
              <a:defRPr sz="4400">
                <a:solidFill>
                  <a:srgbClr val="000000"/>
                </a:solidFill>
                <a:latin typeface="Herculanum"/>
                <a:ea typeface="Herculanum"/>
                <a:cs typeface="Herculanum"/>
                <a:sym typeface="Herculanum"/>
              </a:defRPr>
            </a:lvl1pPr>
          </a:lstStyle>
          <a:p>
            <a:r>
              <a:rPr>
                <a:latin typeface="HerculanumLTW01-Roman" panose="02000505040000020004" pitchFamily="2" charset="0"/>
              </a:rPr>
              <a:t>Matthieu 13: 36-43</a:t>
            </a:r>
          </a:p>
        </p:txBody>
      </p:sp>
      <p:sp>
        <p:nvSpPr>
          <p:cNvPr id="133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634668" y="1165609"/>
            <a:ext cx="8147592" cy="527241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 defTabSz="397763">
              <a:lnSpc>
                <a:spcPct val="170000"/>
              </a:lnSpc>
              <a:spcBef>
                <a:spcPts val="800"/>
              </a:spcBef>
              <a:buClrTx/>
              <a:buSzTx/>
              <a:buFontTx/>
              <a:buNone/>
              <a:defRPr sz="2088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36 </a:t>
            </a:r>
            <a:r>
              <a:rPr dirty="0" err="1">
                <a:latin typeface="HerculanumLTW01-Roman" panose="02000505040000020004" pitchFamily="2" charset="0"/>
              </a:rPr>
              <a:t>Alors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Jésus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renvoya</a:t>
            </a:r>
            <a:r>
              <a:rPr dirty="0">
                <a:latin typeface="HerculanumLTW01-Roman" panose="02000505040000020004" pitchFamily="2" charset="0"/>
              </a:rPr>
              <a:t> la </a:t>
            </a:r>
            <a:r>
              <a:rPr dirty="0" err="1">
                <a:latin typeface="HerculanumLTW01-Roman" panose="02000505040000020004" pitchFamily="2" charset="0"/>
              </a:rPr>
              <a:t>foule</a:t>
            </a:r>
            <a:r>
              <a:rPr dirty="0">
                <a:latin typeface="HerculanumLTW01-Roman" panose="02000505040000020004" pitchFamily="2" charset="0"/>
              </a:rPr>
              <a:t> et </a:t>
            </a:r>
            <a:r>
              <a:rPr dirty="0" err="1">
                <a:latin typeface="HerculanumLTW01-Roman" panose="02000505040000020004" pitchFamily="2" charset="0"/>
              </a:rPr>
              <a:t>entra</a:t>
            </a:r>
            <a:r>
              <a:rPr dirty="0">
                <a:latin typeface="HerculanumLTW01-Roman" panose="02000505040000020004" pitchFamily="2" charset="0"/>
              </a:rPr>
              <a:t> dans la </a:t>
            </a:r>
            <a:r>
              <a:rPr dirty="0" err="1">
                <a:latin typeface="HerculanumLTW01-Roman" panose="02000505040000020004" pitchFamily="2" charset="0"/>
              </a:rPr>
              <a:t>maison</a:t>
            </a:r>
            <a:r>
              <a:rPr dirty="0">
                <a:latin typeface="HerculanumLTW01-Roman" panose="02000505040000020004" pitchFamily="2" charset="0"/>
              </a:rPr>
              <a:t>. </a:t>
            </a:r>
            <a:r>
              <a:rPr dirty="0" err="1">
                <a:latin typeface="HerculanumLTW01-Roman" panose="02000505040000020004" pitchFamily="2" charset="0"/>
              </a:rPr>
              <a:t>Ses</a:t>
            </a:r>
            <a:r>
              <a:rPr dirty="0">
                <a:latin typeface="HerculanumLTW01-Roman" panose="02000505040000020004" pitchFamily="2" charset="0"/>
              </a:rPr>
              <a:t> disciples </a:t>
            </a:r>
            <a:r>
              <a:rPr dirty="0" err="1">
                <a:latin typeface="HerculanumLTW01-Roman" panose="02000505040000020004" pitchFamily="2" charset="0"/>
              </a:rPr>
              <a:t>s'approchèrent</a:t>
            </a:r>
            <a:r>
              <a:rPr dirty="0">
                <a:latin typeface="HerculanumLTW01-Roman" panose="02000505040000020004" pitchFamily="2" charset="0"/>
              </a:rPr>
              <a:t> de </a:t>
            </a:r>
            <a:r>
              <a:rPr dirty="0" err="1">
                <a:latin typeface="HerculanumLTW01-Roman" panose="02000505040000020004" pitchFamily="2" charset="0"/>
              </a:rPr>
              <a:t>lui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en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disant</a:t>
            </a:r>
            <a:r>
              <a:rPr dirty="0">
                <a:latin typeface="HerculanumLTW01-Roman" panose="02000505040000020004" pitchFamily="2" charset="0"/>
              </a:rPr>
              <a:t>: «</a:t>
            </a:r>
            <a:r>
              <a:rPr dirty="0" err="1">
                <a:latin typeface="HerculanumLTW01-Roman" panose="02000505040000020004" pitchFamily="2" charset="0"/>
              </a:rPr>
              <a:t>Explique</a:t>
            </a:r>
            <a:r>
              <a:rPr dirty="0">
                <a:latin typeface="HerculanumLTW01-Roman" panose="02000505040000020004" pitchFamily="2" charset="0"/>
              </a:rPr>
              <a:t>-nous la </a:t>
            </a:r>
            <a:r>
              <a:rPr dirty="0" err="1">
                <a:latin typeface="HerculanumLTW01-Roman" panose="02000505040000020004" pitchFamily="2" charset="0"/>
              </a:rPr>
              <a:t>parabole</a:t>
            </a:r>
            <a:r>
              <a:rPr dirty="0">
                <a:latin typeface="HerculanumLTW01-Roman" panose="02000505040000020004" pitchFamily="2" charset="0"/>
              </a:rPr>
              <a:t> de la </a:t>
            </a:r>
            <a:r>
              <a:rPr dirty="0" err="1">
                <a:latin typeface="HerculanumLTW01-Roman" panose="02000505040000020004" pitchFamily="2" charset="0"/>
              </a:rPr>
              <a:t>mauvaise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herbe</a:t>
            </a:r>
            <a:r>
              <a:rPr dirty="0">
                <a:latin typeface="HerculanumLTW01-Roman" panose="02000505040000020004" pitchFamily="2" charset="0"/>
              </a:rPr>
              <a:t> dans le champ.» 37 Il [</a:t>
            </a:r>
            <a:r>
              <a:rPr dirty="0" err="1">
                <a:latin typeface="HerculanumLTW01-Roman" panose="02000505040000020004" pitchFamily="2" charset="0"/>
              </a:rPr>
              <a:t>leur</a:t>
            </a:r>
            <a:r>
              <a:rPr dirty="0">
                <a:latin typeface="HerculanumLTW01-Roman" panose="02000505040000020004" pitchFamily="2" charset="0"/>
              </a:rPr>
              <a:t>] </a:t>
            </a:r>
            <a:r>
              <a:rPr dirty="0" err="1">
                <a:latin typeface="HerculanumLTW01-Roman" panose="02000505040000020004" pitchFamily="2" charset="0"/>
              </a:rPr>
              <a:t>répondit</a:t>
            </a:r>
            <a:r>
              <a:rPr dirty="0">
                <a:latin typeface="HerculanumLTW01-Roman" panose="02000505040000020004" pitchFamily="2" charset="0"/>
              </a:rPr>
              <a:t>: «</a:t>
            </a:r>
            <a:r>
              <a:rPr dirty="0" err="1">
                <a:latin typeface="HerculanumLTW01-Roman" panose="02000505040000020004" pitchFamily="2" charset="0"/>
              </a:rPr>
              <a:t>Celui</a:t>
            </a:r>
            <a:r>
              <a:rPr dirty="0">
                <a:latin typeface="HerculanumLTW01-Roman" panose="02000505040000020004" pitchFamily="2" charset="0"/>
              </a:rPr>
              <a:t> qui </a:t>
            </a:r>
            <a:r>
              <a:rPr dirty="0" err="1">
                <a:latin typeface="HerculanumLTW01-Roman" panose="02000505040000020004" pitchFamily="2" charset="0"/>
              </a:rPr>
              <a:t>sème</a:t>
            </a:r>
            <a:r>
              <a:rPr dirty="0">
                <a:latin typeface="HerculanumLTW01-Roman" panose="02000505040000020004" pitchFamily="2" charset="0"/>
              </a:rPr>
              <a:t> la bonne </a:t>
            </a:r>
            <a:r>
              <a:rPr dirty="0" err="1">
                <a:latin typeface="HerculanumLTW01-Roman" panose="02000505040000020004" pitchFamily="2" charset="0"/>
              </a:rPr>
              <a:t>semence</a:t>
            </a:r>
            <a:r>
              <a:rPr dirty="0">
                <a:latin typeface="HerculanumLTW01-Roman" panose="02000505040000020004" pitchFamily="2" charset="0"/>
              </a:rPr>
              <a:t>, </a:t>
            </a:r>
            <a:r>
              <a:rPr dirty="0" err="1">
                <a:latin typeface="HerculanumLTW01-Roman" panose="02000505040000020004" pitchFamily="2" charset="0"/>
              </a:rPr>
              <a:t>c'est</a:t>
            </a:r>
            <a:r>
              <a:rPr dirty="0">
                <a:latin typeface="HerculanumLTW01-Roman" panose="02000505040000020004" pitchFamily="2" charset="0"/>
              </a:rPr>
              <a:t> le </a:t>
            </a:r>
            <a:r>
              <a:rPr dirty="0" err="1">
                <a:latin typeface="HerculanumLTW01-Roman" panose="02000505040000020004" pitchFamily="2" charset="0"/>
              </a:rPr>
              <a:t>Fils</a:t>
            </a:r>
            <a:r>
              <a:rPr dirty="0">
                <a:latin typeface="HerculanumLTW01-Roman" panose="02000505040000020004" pitchFamily="2" charset="0"/>
              </a:rPr>
              <a:t> de </a:t>
            </a:r>
            <a:r>
              <a:rPr dirty="0" err="1">
                <a:latin typeface="HerculanumLTW01-Roman" panose="02000505040000020004" pitchFamily="2" charset="0"/>
              </a:rPr>
              <a:t>l'homme</a:t>
            </a:r>
            <a:r>
              <a:rPr dirty="0">
                <a:latin typeface="HerculanumLTW01-Roman" panose="02000505040000020004" pitchFamily="2" charset="0"/>
              </a:rPr>
              <a:t>; 38 le champ, </a:t>
            </a:r>
            <a:r>
              <a:rPr dirty="0" err="1">
                <a:latin typeface="HerculanumLTW01-Roman" panose="02000505040000020004" pitchFamily="2" charset="0"/>
              </a:rPr>
              <a:t>c'est</a:t>
            </a:r>
            <a:r>
              <a:rPr dirty="0">
                <a:latin typeface="HerculanumLTW01-Roman" panose="02000505040000020004" pitchFamily="2" charset="0"/>
              </a:rPr>
              <a:t> le monde; la bonne </a:t>
            </a:r>
            <a:r>
              <a:rPr dirty="0" err="1">
                <a:latin typeface="HerculanumLTW01-Roman" panose="02000505040000020004" pitchFamily="2" charset="0"/>
              </a:rPr>
              <a:t>semence</a:t>
            </a:r>
            <a:r>
              <a:rPr dirty="0">
                <a:latin typeface="HerculanumLTW01-Roman" panose="02000505040000020004" pitchFamily="2" charset="0"/>
              </a:rPr>
              <a:t>, </a:t>
            </a:r>
            <a:r>
              <a:rPr dirty="0" err="1">
                <a:latin typeface="HerculanumLTW01-Roman" panose="02000505040000020004" pitchFamily="2" charset="0"/>
              </a:rPr>
              <a:t>ce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sont</a:t>
            </a:r>
            <a:r>
              <a:rPr dirty="0">
                <a:latin typeface="HerculanumLTW01-Roman" panose="02000505040000020004" pitchFamily="2" charset="0"/>
              </a:rPr>
              <a:t> les enfants du </a:t>
            </a:r>
            <a:r>
              <a:rPr dirty="0" err="1">
                <a:latin typeface="HerculanumLTW01-Roman" panose="02000505040000020004" pitchFamily="2" charset="0"/>
              </a:rPr>
              <a:t>royaume</a:t>
            </a:r>
            <a:r>
              <a:rPr dirty="0">
                <a:latin typeface="HerculanumLTW01-Roman" panose="02000505040000020004" pitchFamily="2" charset="0"/>
              </a:rPr>
              <a:t>; la </a:t>
            </a:r>
            <a:r>
              <a:rPr dirty="0" err="1">
                <a:latin typeface="HerculanumLTW01-Roman" panose="02000505040000020004" pitchFamily="2" charset="0"/>
              </a:rPr>
              <a:t>mauvaise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herbe</a:t>
            </a:r>
            <a:r>
              <a:rPr dirty="0">
                <a:latin typeface="HerculanumLTW01-Roman" panose="02000505040000020004" pitchFamily="2" charset="0"/>
              </a:rPr>
              <a:t>, </a:t>
            </a:r>
            <a:r>
              <a:rPr dirty="0" err="1">
                <a:latin typeface="HerculanumLTW01-Roman" panose="02000505040000020004" pitchFamily="2" charset="0"/>
              </a:rPr>
              <a:t>ce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sont</a:t>
            </a:r>
            <a:r>
              <a:rPr dirty="0">
                <a:latin typeface="HerculanumLTW01-Roman" panose="02000505040000020004" pitchFamily="2" charset="0"/>
              </a:rPr>
              <a:t> les enfants du mal[</a:t>
            </a:r>
            <a:r>
              <a:rPr dirty="0">
                <a:latin typeface="HerculanumLTW01-Roman" panose="02000505040000020004" pitchFamily="2" charset="0"/>
                <a:hlinkClick r:id="rId2"/>
              </a:rPr>
              <a:t>e</a:t>
            </a:r>
            <a:r>
              <a:rPr dirty="0">
                <a:latin typeface="HerculanumLTW01-Roman" panose="02000505040000020004" pitchFamily="2" charset="0"/>
              </a:rPr>
              <a:t>]; 39 </a:t>
            </a:r>
            <a:r>
              <a:rPr dirty="0" err="1">
                <a:latin typeface="HerculanumLTW01-Roman" panose="02000505040000020004" pitchFamily="2" charset="0"/>
              </a:rPr>
              <a:t>l'ennemi</a:t>
            </a:r>
            <a:r>
              <a:rPr dirty="0">
                <a:latin typeface="HerculanumLTW01-Roman" panose="02000505040000020004" pitchFamily="2" charset="0"/>
              </a:rPr>
              <a:t> qui </a:t>
            </a:r>
            <a:r>
              <a:rPr dirty="0" err="1">
                <a:latin typeface="HerculanumLTW01-Roman" panose="02000505040000020004" pitchFamily="2" charset="0"/>
              </a:rPr>
              <a:t>l'a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semée</a:t>
            </a:r>
            <a:r>
              <a:rPr dirty="0">
                <a:latin typeface="HerculanumLTW01-Roman" panose="02000505040000020004" pitchFamily="2" charset="0"/>
              </a:rPr>
              <a:t>, </a:t>
            </a:r>
            <a:r>
              <a:rPr dirty="0" err="1">
                <a:latin typeface="HerculanumLTW01-Roman" panose="02000505040000020004" pitchFamily="2" charset="0"/>
              </a:rPr>
              <a:t>c'est</a:t>
            </a:r>
            <a:r>
              <a:rPr dirty="0">
                <a:latin typeface="HerculanumLTW01-Roman" panose="02000505040000020004" pitchFamily="2" charset="0"/>
              </a:rPr>
              <a:t> le </a:t>
            </a:r>
            <a:r>
              <a:rPr dirty="0" err="1">
                <a:latin typeface="HerculanumLTW01-Roman" panose="02000505040000020004" pitchFamily="2" charset="0"/>
              </a:rPr>
              <a:t>diable</a:t>
            </a:r>
            <a:r>
              <a:rPr dirty="0">
                <a:latin typeface="HerculanumLTW01-Roman" panose="02000505040000020004" pitchFamily="2" charset="0"/>
              </a:rPr>
              <a:t>; la </a:t>
            </a:r>
            <a:r>
              <a:rPr dirty="0" err="1">
                <a:latin typeface="HerculanumLTW01-Roman" panose="02000505040000020004" pitchFamily="2" charset="0"/>
              </a:rPr>
              <a:t>moisson</a:t>
            </a:r>
            <a:r>
              <a:rPr dirty="0">
                <a:latin typeface="HerculanumLTW01-Roman" panose="02000505040000020004" pitchFamily="2" charset="0"/>
              </a:rPr>
              <a:t>, </a:t>
            </a:r>
            <a:r>
              <a:rPr dirty="0" err="1">
                <a:latin typeface="HerculanumLTW01-Roman" panose="02000505040000020004" pitchFamily="2" charset="0"/>
              </a:rPr>
              <a:t>c'est</a:t>
            </a:r>
            <a:r>
              <a:rPr dirty="0">
                <a:latin typeface="HerculanumLTW01-Roman" panose="02000505040000020004" pitchFamily="2" charset="0"/>
              </a:rPr>
              <a:t> la fin du monde; les </a:t>
            </a:r>
            <a:r>
              <a:rPr dirty="0" err="1">
                <a:latin typeface="HerculanumLTW01-Roman" panose="02000505040000020004" pitchFamily="2" charset="0"/>
              </a:rPr>
              <a:t>moissonneurs</a:t>
            </a:r>
            <a:r>
              <a:rPr dirty="0">
                <a:latin typeface="HerculanumLTW01-Roman" panose="02000505040000020004" pitchFamily="2" charset="0"/>
              </a:rPr>
              <a:t>, </a:t>
            </a:r>
            <a:r>
              <a:rPr dirty="0" err="1">
                <a:latin typeface="HerculanumLTW01-Roman" panose="02000505040000020004" pitchFamily="2" charset="0"/>
              </a:rPr>
              <a:t>ce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sont</a:t>
            </a:r>
            <a:r>
              <a:rPr dirty="0">
                <a:latin typeface="HerculanumLTW01-Roman" panose="02000505040000020004" pitchFamily="2" charset="0"/>
              </a:rPr>
              <a:t> les </a:t>
            </a:r>
            <a:r>
              <a:rPr dirty="0" err="1">
                <a:latin typeface="HerculanumLTW01-Roman" panose="02000505040000020004" pitchFamily="2" charset="0"/>
              </a:rPr>
              <a:t>anges</a:t>
            </a:r>
            <a:r>
              <a:rPr dirty="0">
                <a:latin typeface="HerculanumLTW01-Roman" panose="02000505040000020004" pitchFamily="2" charset="0"/>
              </a:rPr>
              <a:t>. 40 Tout </a:t>
            </a:r>
            <a:r>
              <a:rPr dirty="0" err="1">
                <a:latin typeface="HerculanumLTW01-Roman" panose="02000505040000020004" pitchFamily="2" charset="0"/>
              </a:rPr>
              <a:t>comme</a:t>
            </a:r>
            <a:r>
              <a:rPr dirty="0">
                <a:latin typeface="HerculanumLTW01-Roman" panose="02000505040000020004" pitchFamily="2" charset="0"/>
              </a:rPr>
              <a:t> on </a:t>
            </a:r>
            <a:r>
              <a:rPr dirty="0" err="1">
                <a:latin typeface="HerculanumLTW01-Roman" panose="02000505040000020004" pitchFamily="2" charset="0"/>
              </a:rPr>
              <a:t>arrache</a:t>
            </a:r>
            <a:r>
              <a:rPr dirty="0">
                <a:latin typeface="HerculanumLTW01-Roman" panose="02000505040000020004" pitchFamily="2" charset="0"/>
              </a:rPr>
              <a:t> la </a:t>
            </a:r>
            <a:r>
              <a:rPr dirty="0" err="1">
                <a:latin typeface="HerculanumLTW01-Roman" panose="02000505040000020004" pitchFamily="2" charset="0"/>
              </a:rPr>
              <a:t>mauvaise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herbe</a:t>
            </a:r>
            <a:r>
              <a:rPr dirty="0">
                <a:latin typeface="HerculanumLTW01-Roman" panose="02000505040000020004" pitchFamily="2" charset="0"/>
              </a:rPr>
              <a:t> et la </a:t>
            </a:r>
            <a:r>
              <a:rPr dirty="0" err="1">
                <a:latin typeface="HerculanumLTW01-Roman" panose="02000505040000020004" pitchFamily="2" charset="0"/>
              </a:rPr>
              <a:t>jette</a:t>
            </a:r>
            <a:r>
              <a:rPr dirty="0">
                <a:latin typeface="HerculanumLTW01-Roman" panose="02000505040000020004" pitchFamily="2" charset="0"/>
              </a:rPr>
              <a:t> au feu, on </a:t>
            </a:r>
            <a:r>
              <a:rPr dirty="0" err="1">
                <a:latin typeface="HerculanumLTW01-Roman" panose="02000505040000020004" pitchFamily="2" charset="0"/>
              </a:rPr>
              <a:t>fera</a:t>
            </a:r>
            <a:r>
              <a:rPr dirty="0">
                <a:latin typeface="HerculanumLTW01-Roman" panose="02000505040000020004" pitchFamily="2" charset="0"/>
              </a:rPr>
              <a:t> de </a:t>
            </a:r>
            <a:r>
              <a:rPr dirty="0" err="1">
                <a:latin typeface="HerculanumLTW01-Roman" panose="02000505040000020004" pitchFamily="2" charset="0"/>
              </a:rPr>
              <a:t>même</a:t>
            </a:r>
            <a:r>
              <a:rPr dirty="0">
                <a:latin typeface="HerculanumLTW01-Roman" panose="02000505040000020004" pitchFamily="2" charset="0"/>
              </a:rPr>
              <a:t> à la fin du monde: 41 le </a:t>
            </a:r>
            <a:r>
              <a:rPr dirty="0" err="1">
                <a:latin typeface="HerculanumLTW01-Roman" panose="02000505040000020004" pitchFamily="2" charset="0"/>
              </a:rPr>
              <a:t>Fils</a:t>
            </a:r>
            <a:r>
              <a:rPr dirty="0">
                <a:latin typeface="HerculanumLTW01-Roman" panose="02000505040000020004" pitchFamily="2" charset="0"/>
              </a:rPr>
              <a:t> de </a:t>
            </a:r>
            <a:r>
              <a:rPr dirty="0" err="1">
                <a:latin typeface="HerculanumLTW01-Roman" panose="02000505040000020004" pitchFamily="2" charset="0"/>
              </a:rPr>
              <a:t>l'homme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enverra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ses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anges</a:t>
            </a:r>
            <a:r>
              <a:rPr dirty="0">
                <a:latin typeface="HerculanumLTW01-Roman" panose="02000505040000020004" pitchFamily="2" charset="0"/>
              </a:rPr>
              <a:t>; </a:t>
            </a:r>
            <a:r>
              <a:rPr dirty="0" err="1">
                <a:latin typeface="HerculanumLTW01-Roman" panose="02000505040000020004" pitchFamily="2" charset="0"/>
              </a:rPr>
              <a:t>ils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arracheront</a:t>
            </a:r>
            <a:r>
              <a:rPr dirty="0">
                <a:latin typeface="HerculanumLTW01-Roman" panose="02000505040000020004" pitchFamily="2" charset="0"/>
              </a:rPr>
              <a:t> de son </a:t>
            </a:r>
            <a:r>
              <a:rPr dirty="0" err="1">
                <a:latin typeface="HerculanumLTW01-Roman" panose="02000505040000020004" pitchFamily="2" charset="0"/>
              </a:rPr>
              <a:t>royaume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tous</a:t>
            </a:r>
            <a:r>
              <a:rPr dirty="0">
                <a:latin typeface="HerculanumLTW01-Roman" panose="02000505040000020004" pitchFamily="2" charset="0"/>
              </a:rPr>
              <a:t> les </a:t>
            </a:r>
            <a:r>
              <a:rPr dirty="0" err="1">
                <a:latin typeface="HerculanumLTW01-Roman" panose="02000505040000020004" pitchFamily="2" charset="0"/>
              </a:rPr>
              <a:t>pièges</a:t>
            </a:r>
            <a:r>
              <a:rPr dirty="0">
                <a:latin typeface="HerculanumLTW01-Roman" panose="02000505040000020004" pitchFamily="2" charset="0"/>
              </a:rPr>
              <a:t> et </a:t>
            </a:r>
            <a:r>
              <a:rPr dirty="0" err="1">
                <a:latin typeface="HerculanumLTW01-Roman" panose="02000505040000020004" pitchFamily="2" charset="0"/>
              </a:rPr>
              <a:t>ceux</a:t>
            </a:r>
            <a:r>
              <a:rPr dirty="0">
                <a:latin typeface="HerculanumLTW01-Roman" panose="02000505040000020004" pitchFamily="2" charset="0"/>
              </a:rPr>
              <a:t> qui </a:t>
            </a:r>
            <a:r>
              <a:rPr dirty="0" err="1">
                <a:latin typeface="HerculanumLTW01-Roman" panose="02000505040000020004" pitchFamily="2" charset="0"/>
              </a:rPr>
              <a:t>commettent</a:t>
            </a:r>
            <a:r>
              <a:rPr dirty="0">
                <a:latin typeface="HerculanumLTW01-Roman" panose="02000505040000020004" pitchFamily="2" charset="0"/>
              </a:rPr>
              <a:t> le mal, 42 et </a:t>
            </a:r>
            <a:r>
              <a:rPr dirty="0" err="1">
                <a:latin typeface="HerculanumLTW01-Roman" panose="02000505040000020004" pitchFamily="2" charset="0"/>
              </a:rPr>
              <a:t>ils</a:t>
            </a:r>
            <a:r>
              <a:rPr dirty="0">
                <a:latin typeface="HerculanumLTW01-Roman" panose="02000505040000020004" pitchFamily="2" charset="0"/>
              </a:rPr>
              <a:t> les </a:t>
            </a:r>
            <a:r>
              <a:rPr dirty="0" err="1">
                <a:latin typeface="HerculanumLTW01-Roman" panose="02000505040000020004" pitchFamily="2" charset="0"/>
              </a:rPr>
              <a:t>jetteront</a:t>
            </a:r>
            <a:r>
              <a:rPr dirty="0">
                <a:latin typeface="HerculanumLTW01-Roman" panose="02000505040000020004" pitchFamily="2" charset="0"/>
              </a:rPr>
              <a:t> dans la </a:t>
            </a:r>
            <a:r>
              <a:rPr dirty="0" err="1">
                <a:latin typeface="HerculanumLTW01-Roman" panose="02000505040000020004" pitchFamily="2" charset="0"/>
              </a:rPr>
              <a:t>fournaise</a:t>
            </a:r>
            <a:r>
              <a:rPr dirty="0">
                <a:latin typeface="HerculanumLTW01-Roman" panose="02000505040000020004" pitchFamily="2" charset="0"/>
              </a:rPr>
              <a:t> de feu </a:t>
            </a:r>
            <a:r>
              <a:rPr dirty="0" err="1">
                <a:latin typeface="HerculanumLTW01-Roman" panose="02000505040000020004" pitchFamily="2" charset="0"/>
              </a:rPr>
              <a:t>où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il</a:t>
            </a:r>
            <a:r>
              <a:rPr dirty="0">
                <a:latin typeface="HerculanumLTW01-Roman" panose="02000505040000020004" pitchFamily="2" charset="0"/>
              </a:rPr>
              <a:t> y aura des </a:t>
            </a:r>
            <a:r>
              <a:rPr dirty="0" err="1">
                <a:latin typeface="HerculanumLTW01-Roman" panose="02000505040000020004" pitchFamily="2" charset="0"/>
              </a:rPr>
              <a:t>pleurs</a:t>
            </a:r>
            <a:r>
              <a:rPr dirty="0">
                <a:latin typeface="HerculanumLTW01-Roman" panose="02000505040000020004" pitchFamily="2" charset="0"/>
              </a:rPr>
              <a:t> et des </a:t>
            </a:r>
            <a:r>
              <a:rPr dirty="0" err="1">
                <a:latin typeface="HerculanumLTW01-Roman" panose="02000505040000020004" pitchFamily="2" charset="0"/>
              </a:rPr>
              <a:t>grincements</a:t>
            </a:r>
            <a:r>
              <a:rPr dirty="0">
                <a:latin typeface="HerculanumLTW01-Roman" panose="02000505040000020004" pitchFamily="2" charset="0"/>
              </a:rPr>
              <a:t> de dents. 43 </a:t>
            </a:r>
            <a:r>
              <a:rPr dirty="0" err="1">
                <a:latin typeface="HerculanumLTW01-Roman" panose="02000505040000020004" pitchFamily="2" charset="0"/>
              </a:rPr>
              <a:t>Alors</a:t>
            </a:r>
            <a:r>
              <a:rPr dirty="0">
                <a:latin typeface="HerculanumLTW01-Roman" panose="02000505040000020004" pitchFamily="2" charset="0"/>
              </a:rPr>
              <a:t> les </a:t>
            </a:r>
            <a:r>
              <a:rPr dirty="0" err="1">
                <a:latin typeface="HerculanumLTW01-Roman" panose="02000505040000020004" pitchFamily="2" charset="0"/>
              </a:rPr>
              <a:t>justes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resplendiront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comme</a:t>
            </a:r>
            <a:r>
              <a:rPr dirty="0">
                <a:latin typeface="HerculanumLTW01-Roman" panose="02000505040000020004" pitchFamily="2" charset="0"/>
              </a:rPr>
              <a:t> le soleil dans le </a:t>
            </a:r>
            <a:r>
              <a:rPr dirty="0" err="1">
                <a:latin typeface="HerculanumLTW01-Roman" panose="02000505040000020004" pitchFamily="2" charset="0"/>
              </a:rPr>
              <a:t>royaume</a:t>
            </a:r>
            <a:r>
              <a:rPr dirty="0">
                <a:latin typeface="HerculanumLTW01-Roman" panose="02000505040000020004" pitchFamily="2" charset="0"/>
              </a:rPr>
              <a:t> de </a:t>
            </a:r>
            <a:r>
              <a:rPr dirty="0" err="1">
                <a:latin typeface="HerculanumLTW01-Roman" panose="02000505040000020004" pitchFamily="2" charset="0"/>
              </a:rPr>
              <a:t>leur</a:t>
            </a:r>
            <a:r>
              <a:rPr dirty="0">
                <a:latin typeface="HerculanumLTW01-Roman" panose="02000505040000020004" pitchFamily="2" charset="0"/>
              </a:rPr>
              <a:t> Père. Que </a:t>
            </a:r>
            <a:r>
              <a:rPr dirty="0" err="1">
                <a:latin typeface="HerculanumLTW01-Roman" panose="02000505040000020004" pitchFamily="2" charset="0"/>
              </a:rPr>
              <a:t>celui</a:t>
            </a:r>
            <a:r>
              <a:rPr dirty="0">
                <a:latin typeface="HerculanumLTW01-Roman" panose="02000505040000020004" pitchFamily="2" charset="0"/>
              </a:rPr>
              <a:t> qui a des </a:t>
            </a:r>
            <a:r>
              <a:rPr dirty="0" err="1">
                <a:latin typeface="HerculanumLTW01-Roman" panose="02000505040000020004" pitchFamily="2" charset="0"/>
              </a:rPr>
              <a:t>oreilles</a:t>
            </a:r>
            <a:r>
              <a:rPr dirty="0">
                <a:latin typeface="HerculanumLTW01-Roman" panose="02000505040000020004" pitchFamily="2" charset="0"/>
              </a:rPr>
              <a:t> [pour entendre] </a:t>
            </a:r>
            <a:r>
              <a:rPr dirty="0" err="1">
                <a:latin typeface="HerculanumLTW01-Roman" panose="02000505040000020004" pitchFamily="2" charset="0"/>
              </a:rPr>
              <a:t>entende</a:t>
            </a:r>
            <a:r>
              <a:rPr dirty="0">
                <a:latin typeface="HerculanumLTW01-Roman" panose="02000505040000020004" pitchFamily="2" charset="0"/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re"/>
          <p:cNvSpPr txBox="1">
            <a:spLocks noGrp="1"/>
          </p:cNvSpPr>
          <p:nvPr>
            <p:ph type="title"/>
          </p:nvPr>
        </p:nvSpPr>
        <p:spPr>
          <a:xfrm>
            <a:off x="731519" y="642592"/>
            <a:ext cx="7680960" cy="1371604"/>
          </a:xfrm>
          <a:prstGeom prst="rect">
            <a:avLst/>
          </a:prstGeom>
        </p:spPr>
        <p:txBody>
          <a:bodyPr/>
          <a:lstStyle>
            <a:lvl1pPr defTabSz="850391">
              <a:defRPr sz="3720">
                <a:latin typeface="Herculanum"/>
                <a:ea typeface="Herculanum"/>
                <a:cs typeface="Herculanum"/>
                <a:sym typeface="Herculanum"/>
              </a:defRPr>
            </a:lvl1pPr>
          </a:lstStyle>
          <a:p>
            <a:r>
              <a:rPr dirty="0" err="1">
                <a:latin typeface="HerculanumLTW01-Roman" panose="02000505040000020004" pitchFamily="2" charset="0"/>
              </a:rPr>
              <a:t>Accueillir</a:t>
            </a:r>
            <a:r>
              <a:rPr dirty="0">
                <a:latin typeface="HerculanumLTW01-Roman" panose="02000505040000020004" pitchFamily="2" charset="0"/>
              </a:rPr>
              <a:t> le </a:t>
            </a:r>
            <a:r>
              <a:rPr dirty="0" err="1">
                <a:latin typeface="HerculanumLTW01-Roman" panose="02000505040000020004" pitchFamily="2" charset="0"/>
              </a:rPr>
              <a:t>Royaume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présent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ici</a:t>
            </a:r>
            <a:r>
              <a:rPr dirty="0">
                <a:latin typeface="HerculanumLTW01-Roman" panose="02000505040000020004" pitchFamily="2" charset="0"/>
              </a:rPr>
              <a:t> et </a:t>
            </a:r>
            <a:r>
              <a:rPr dirty="0" err="1">
                <a:latin typeface="HerculanumLTW01-Roman" panose="02000505040000020004" pitchFamily="2" charset="0"/>
              </a:rPr>
              <a:t>maintenant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tel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qu’il</a:t>
            </a:r>
            <a:r>
              <a:rPr dirty="0">
                <a:latin typeface="HerculanumLTW01-Roman" panose="02000505040000020004" pitchFamily="2" charset="0"/>
              </a:rPr>
              <a:t> est.</a:t>
            </a:r>
          </a:p>
        </p:txBody>
      </p:sp>
      <p:sp>
        <p:nvSpPr>
          <p:cNvPr id="145" name="Commencer par témoigner aux plus proches"/>
          <p:cNvSpPr txBox="1">
            <a:spLocks noGrp="1"/>
          </p:cNvSpPr>
          <p:nvPr>
            <p:ph type="body" idx="1"/>
          </p:nvPr>
        </p:nvSpPr>
        <p:spPr>
          <a:xfrm>
            <a:off x="731519" y="2103120"/>
            <a:ext cx="7680960" cy="3931921"/>
          </a:xfrm>
          <a:prstGeom prst="rect">
            <a:avLst/>
          </a:prstGeom>
        </p:spPr>
        <p:txBody>
          <a:bodyPr/>
          <a:lstStyle/>
          <a:p>
            <a:pPr>
              <a:defRPr sz="24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Entre </a:t>
            </a:r>
            <a:r>
              <a:rPr dirty="0" err="1">
                <a:latin typeface="HerculanumLTW01-Roman" panose="02000505040000020004" pitchFamily="2" charset="0"/>
              </a:rPr>
              <a:t>semailles</a:t>
            </a:r>
            <a:r>
              <a:rPr dirty="0">
                <a:latin typeface="HerculanumLTW01-Roman" panose="02000505040000020004" pitchFamily="2" charset="0"/>
              </a:rPr>
              <a:t> et </a:t>
            </a:r>
            <a:r>
              <a:rPr dirty="0" err="1">
                <a:latin typeface="HerculanumLTW01-Roman" panose="02000505040000020004" pitchFamily="2" charset="0"/>
              </a:rPr>
              <a:t>moisson</a:t>
            </a:r>
            <a:r>
              <a:rPr dirty="0">
                <a:latin typeface="HerculanumLTW01-Roman" panose="02000505040000020004" pitchFamily="2" charset="0"/>
              </a:rPr>
              <a:t>: Un </a:t>
            </a:r>
            <a:r>
              <a:rPr dirty="0" err="1">
                <a:latin typeface="HerculanumLTW01-Roman" panose="02000505040000020004" pitchFamily="2" charset="0"/>
              </a:rPr>
              <a:t>Royaume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en</a:t>
            </a:r>
            <a:r>
              <a:rPr dirty="0">
                <a:latin typeface="HerculanumLTW01-Roman" panose="02000505040000020004" pitchFamily="2" charset="0"/>
              </a:rPr>
              <a:t> germination</a:t>
            </a:r>
          </a:p>
          <a:p>
            <a:pPr>
              <a:defRPr sz="24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Pas de complaisance</a:t>
            </a:r>
          </a:p>
          <a:p>
            <a:pPr>
              <a:defRPr sz="24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Pas de confusion</a:t>
            </a:r>
          </a:p>
          <a:p>
            <a:pPr>
              <a:defRPr sz="24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Pas de </a:t>
            </a:r>
            <a:r>
              <a:rPr dirty="0" err="1">
                <a:latin typeface="HerculanumLTW01-Roman" panose="02000505040000020004" pitchFamily="2" charset="0"/>
              </a:rPr>
              <a:t>fatalisme</a:t>
            </a:r>
            <a:endParaRPr dirty="0">
              <a:latin typeface="HerculanumLTW01-Roman" panose="02000505040000020004" pitchFamily="2" charset="0"/>
            </a:endParaRPr>
          </a:p>
          <a:p>
            <a:pPr>
              <a:defRPr sz="24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 err="1">
                <a:latin typeface="HerculanumLTW01-Roman" panose="02000505040000020004" pitchFamily="2" charset="0"/>
              </a:rPr>
              <a:t>Appelé</a:t>
            </a:r>
            <a:r>
              <a:rPr dirty="0">
                <a:latin typeface="HerculanumLTW01-Roman" panose="02000505040000020004" pitchFamily="2" charset="0"/>
              </a:rPr>
              <a:t> à </a:t>
            </a:r>
            <a:r>
              <a:rPr dirty="0" err="1">
                <a:latin typeface="HerculanumLTW01-Roman" panose="02000505040000020004" pitchFamily="2" charset="0"/>
              </a:rPr>
              <a:t>l’espérance</a:t>
            </a:r>
            <a:r>
              <a:rPr dirty="0">
                <a:latin typeface="HerculanumLTW01-Roman" panose="02000505040000020004" pitchFamily="2" charset="0"/>
              </a:rPr>
              <a:t> et à </a:t>
            </a:r>
            <a:r>
              <a:rPr dirty="0" err="1">
                <a:latin typeface="HerculanumLTW01-Roman" panose="02000505040000020004" pitchFamily="2" charset="0"/>
              </a:rPr>
              <a:t>entrer</a:t>
            </a:r>
            <a:r>
              <a:rPr dirty="0">
                <a:latin typeface="HerculanumLTW01-Roman" panose="02000505040000020004" pitchFamily="2" charset="0"/>
              </a:rPr>
              <a:t> dans la patience de Dieu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re 1"/>
          <p:cNvSpPr txBox="1">
            <a:spLocks noGrp="1"/>
          </p:cNvSpPr>
          <p:nvPr>
            <p:ph type="title"/>
          </p:nvPr>
        </p:nvSpPr>
        <p:spPr>
          <a:xfrm>
            <a:off x="3846140" y="1569769"/>
            <a:ext cx="2520358" cy="994175"/>
          </a:xfrm>
          <a:prstGeom prst="rect">
            <a:avLst/>
          </a:prstGeom>
        </p:spPr>
        <p:txBody>
          <a:bodyPr/>
          <a:lstStyle>
            <a:lvl1pPr defTabSz="713230">
              <a:defRPr sz="3700">
                <a:latin typeface="Herculanum"/>
                <a:ea typeface="Herculanum"/>
                <a:cs typeface="Herculanum"/>
                <a:sym typeface="Herculanum"/>
              </a:defRPr>
            </a:lvl1pPr>
          </a:lstStyle>
          <a:p>
            <a:r>
              <a:rPr>
                <a:latin typeface="HerculanumLTW01-Roman" panose="02000505040000020004" pitchFamily="2" charset="0"/>
              </a:rPr>
              <a:t>Matthieu </a:t>
            </a:r>
          </a:p>
        </p:txBody>
      </p:sp>
      <p:sp>
        <p:nvSpPr>
          <p:cNvPr id="148" name="Espace réservé du contenu 2"/>
          <p:cNvSpPr txBox="1">
            <a:spLocks noGrp="1"/>
          </p:cNvSpPr>
          <p:nvPr>
            <p:ph type="body" sz="quarter" idx="1"/>
          </p:nvPr>
        </p:nvSpPr>
        <p:spPr>
          <a:xfrm>
            <a:off x="3846140" y="2806188"/>
            <a:ext cx="5167232" cy="223711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defTabSz="715973">
              <a:spcBef>
                <a:spcPts val="600"/>
              </a:spcBef>
              <a:buSzTx/>
              <a:buNone/>
              <a:defRPr sz="3600">
                <a:latin typeface="Herculanum"/>
                <a:ea typeface="Herculanum"/>
                <a:cs typeface="Herculanum"/>
                <a:sym typeface="Herculanum"/>
              </a:defRPr>
            </a:pPr>
            <a:r>
              <a:rPr>
                <a:latin typeface="HerculanumLTW01-Roman" panose="02000505040000020004" pitchFamily="2" charset="0"/>
              </a:rPr>
              <a:t>Du Ministère </a:t>
            </a:r>
          </a:p>
          <a:p>
            <a:pPr marL="0" indent="0" defTabSz="715973">
              <a:spcBef>
                <a:spcPts val="600"/>
              </a:spcBef>
              <a:buSzTx/>
              <a:buNone/>
              <a:defRPr sz="3600">
                <a:latin typeface="Herculanum"/>
                <a:ea typeface="Herculanum"/>
                <a:cs typeface="Herculanum"/>
                <a:sym typeface="Herculanum"/>
              </a:defRPr>
            </a:pPr>
            <a:r>
              <a:rPr>
                <a:latin typeface="HerculanumLTW01-Roman" panose="02000505040000020004" pitchFamily="2" charset="0"/>
              </a:rPr>
              <a:t>du </a:t>
            </a:r>
            <a:r>
              <a:rPr>
                <a:solidFill>
                  <a:schemeClr val="accent6"/>
                </a:solidFill>
                <a:latin typeface="HerculanumLTW01-Roman" panose="02000505040000020004" pitchFamily="2" charset="0"/>
              </a:rPr>
              <a:t>Revenu</a:t>
            </a:r>
            <a:r>
              <a:rPr>
                <a:solidFill>
                  <a:srgbClr val="7030A0"/>
                </a:solidFill>
                <a:latin typeface="HerculanumLTW01-Roman" panose="02000505040000020004" pitchFamily="2" charset="0"/>
              </a:rPr>
              <a:t> </a:t>
            </a:r>
          </a:p>
          <a:p>
            <a:pPr marL="0" indent="0" defTabSz="715973">
              <a:spcBef>
                <a:spcPts val="600"/>
              </a:spcBef>
              <a:buSzTx/>
              <a:buNone/>
              <a:defRPr sz="3600">
                <a:latin typeface="Herculanum"/>
                <a:ea typeface="Herculanum"/>
                <a:cs typeface="Herculanum"/>
                <a:sym typeface="Herculanum"/>
              </a:defRPr>
            </a:pPr>
            <a:r>
              <a:rPr>
                <a:latin typeface="HerculanumLTW01-Roman" panose="02000505040000020004" pitchFamily="2" charset="0"/>
              </a:rPr>
              <a:t>au Ministère </a:t>
            </a:r>
          </a:p>
          <a:p>
            <a:pPr marL="0" indent="0" defTabSz="715973">
              <a:spcBef>
                <a:spcPts val="600"/>
              </a:spcBef>
              <a:buSzTx/>
              <a:buNone/>
              <a:defRPr sz="3600">
                <a:latin typeface="Herculanum"/>
                <a:ea typeface="Herculanum"/>
                <a:cs typeface="Herculanum"/>
                <a:sym typeface="Herculanum"/>
              </a:defRPr>
            </a:pPr>
            <a:r>
              <a:rPr>
                <a:latin typeface="HerculanumLTW01-Roman" panose="02000505040000020004" pitchFamily="2" charset="0"/>
              </a:rPr>
              <a:t>du </a:t>
            </a:r>
            <a:r>
              <a:rPr>
                <a:solidFill>
                  <a:srgbClr val="C00000"/>
                </a:solidFill>
                <a:latin typeface="HerculanumLTW01-Roman" panose="02000505040000020004" pitchFamily="2" charset="0"/>
              </a:rPr>
              <a:t>Salut !</a:t>
            </a:r>
          </a:p>
        </p:txBody>
      </p:sp>
      <p:pic>
        <p:nvPicPr>
          <p:cNvPr id="149" name="Image 7" descr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34" y="928687"/>
            <a:ext cx="3317084" cy="50006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Savon">
  <a:themeElements>
    <a:clrScheme name="Sav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0000FF"/>
      </a:hlink>
      <a:folHlink>
        <a:srgbClr val="FF00FF"/>
      </a:folHlink>
    </a:clrScheme>
    <a:fontScheme name="Savon">
      <a:majorFont>
        <a:latin typeface="Century Gothic"/>
        <a:ea typeface="Century Gothic"/>
        <a:cs typeface="Century Gothic"/>
      </a:majorFont>
      <a:minorFont>
        <a:latin typeface="Helvetica"/>
        <a:ea typeface="Helvetica"/>
        <a:cs typeface="Helvetica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38100" dist="12700" dir="5400000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38100" dist="12700" dir="540000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12700" dir="5400000" rotWithShape="0">
            <a:srgbClr val="000000">
              <a:alpha val="63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12700" dir="5400000" rotWithShape="0">
            <a:srgbClr val="000000">
              <a:alpha val="63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avon">
  <a:themeElements>
    <a:clrScheme name="Sav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0000FF"/>
      </a:hlink>
      <a:folHlink>
        <a:srgbClr val="FF00FF"/>
      </a:folHlink>
    </a:clrScheme>
    <a:fontScheme name="Savon">
      <a:majorFont>
        <a:latin typeface="Century Gothic"/>
        <a:ea typeface="Century Gothic"/>
        <a:cs typeface="Century Gothic"/>
      </a:majorFont>
      <a:minorFont>
        <a:latin typeface="Helvetica"/>
        <a:ea typeface="Helvetica"/>
        <a:cs typeface="Helvetica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38100" dist="12700" dir="5400000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38100" dist="12700" dir="540000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12700" dir="5400000" rotWithShape="0">
            <a:srgbClr val="000000">
              <a:alpha val="63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12700" dir="5400000" rotWithShape="0">
            <a:srgbClr val="000000">
              <a:alpha val="63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Century Gothic</vt:lpstr>
      <vt:lpstr>Garamond</vt:lpstr>
      <vt:lpstr>Helvetica</vt:lpstr>
      <vt:lpstr>HerculanumLTW01-Roman</vt:lpstr>
      <vt:lpstr>Savon</vt:lpstr>
      <vt:lpstr>Matthieu </vt:lpstr>
      <vt:lpstr>Matthieu 13: 24-30</vt:lpstr>
      <vt:lpstr>Accueillir le Royaume présent ici et maintenant tel qu’il est.</vt:lpstr>
      <vt:lpstr>PowerPoint Presentation</vt:lpstr>
      <vt:lpstr>PowerPoint Presentation</vt:lpstr>
      <vt:lpstr>Accueillir le Royaume présent ici et maintenant tel qu’il est.</vt:lpstr>
      <vt:lpstr>Matthieu 13: 36-43</vt:lpstr>
      <vt:lpstr>Accueillir le Royaume présent ici et maintenant tel qu’il est.</vt:lpstr>
      <vt:lpstr>Matthieu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Matthieu </dc:title>
  <cp:lastModifiedBy>Jérémie Bédard</cp:lastModifiedBy>
  <cp:revision>1</cp:revision>
  <dcterms:modified xsi:type="dcterms:W3CDTF">2020-03-07T15:30:10Z</dcterms:modified>
</cp:coreProperties>
</file>